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74" r:id="rId6"/>
    <p:sldId id="269" r:id="rId7"/>
    <p:sldId id="270" r:id="rId8"/>
    <p:sldId id="275" r:id="rId9"/>
    <p:sldId id="272" r:id="rId10"/>
    <p:sldId id="273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cce.io/tcc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cce.io/ogl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post-it-yellow-shadow-2010489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door-entrance-front-door-entry-575968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post-it-yellow-shadow-2010489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Last updated 28-07-21</a:t>
            </a:r>
            <a:endParaRPr sz="10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100"/>
              <a:buFont typeface="Arial"/>
              <a:buNone/>
            </a:pPr>
            <a:endParaRPr sz="10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Resources are updated regularly — the latest version is available at: </a:t>
            </a:r>
            <a:r>
              <a:rPr lang="en-GB" sz="9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ncce.io/tcc</a:t>
            </a: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100"/>
              <a:buFont typeface="Arial"/>
              <a:buNone/>
            </a:pP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</a:t>
            </a:r>
            <a:r>
              <a:rPr lang="en-GB" sz="9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ncce.io/ogl</a:t>
            </a: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100"/>
              <a:buFont typeface="Arial"/>
              <a:buNone/>
            </a:pPr>
            <a:endParaRPr sz="10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3cdc2af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3cdc2af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3cdc2afb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3cdc2afb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Sticky note image: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https://pixabay.com/illustrations/post-it-yellow-shadow-2010489/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3e674616f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3e674616f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63e674616f_2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63e674616f_2_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6b4b8278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6b4b8278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Door image: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https://pixabay.com/vectors/door-entrance-front-door-entry-575968/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63e674616f_2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63e674616f_2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63e674616f_2_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63e674616f_2_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Sticky note image: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https://pixabay.com/illustrations/post-it-yellow-shadow-2010489/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67675" y="4249150"/>
            <a:ext cx="1465423" cy="6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">
  <p:cSld name="TITLE_4_1_1_1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no heading)">
  <p:cSld name="TITLE_4_1_1_1_4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(no text under)">
  <p:cSld name="TITLE_4_1_1_1_3_2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side by side">
  <p:cSld name="TITLE_4_1_1_1_3_1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t a final slide. ">
  <p:cSld name="TITLE_3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-75" y="0"/>
            <a:ext cx="9144000" cy="5143500"/>
          </a:xfrm>
          <a:prstGeom prst="rect">
            <a:avLst/>
          </a:prstGeom>
          <a:solidFill>
            <a:srgbClr val="EBE9E9">
              <a:alpha val="4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-9750" y="-4475"/>
            <a:ext cx="91539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Google Shape;5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15700" y="4163249"/>
            <a:ext cx="980801" cy="980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155CC">
            <a:alpha val="55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800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teach/class-clips-video/computing-ks2-computer-networks/zf67wn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bmarinecablemap.com/#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1: Connecting networks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1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 smtClean="0"/>
              <a:t>Computing </a:t>
            </a:r>
            <a:r>
              <a:rPr lang="en-GB" dirty="0"/>
              <a:t>systems and networks – The internet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36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How would you describe the internet?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Think, pair, share</a:t>
            </a:r>
            <a:r>
              <a:rPr lang="en-GB" sz="2400"/>
              <a:t> your ideas with the rest of your group.</a:t>
            </a:r>
            <a:endParaRPr sz="2400"/>
          </a:p>
        </p:txBody>
      </p:sp>
      <p:sp>
        <p:nvSpPr>
          <p:cNvPr id="862" name="Google Shape;862;p3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What is the internet?</a:t>
            </a:r>
            <a:endParaRPr/>
          </a:p>
        </p:txBody>
      </p:sp>
      <p:sp>
        <p:nvSpPr>
          <p:cNvPr id="863" name="Google Shape;863;p36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Plenary</a:t>
            </a:r>
            <a:endParaRPr/>
          </a:p>
        </p:txBody>
      </p:sp>
      <p:pic>
        <p:nvPicPr>
          <p:cNvPr id="864" name="Google Shape;86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800" y="1170100"/>
            <a:ext cx="4197793" cy="38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To describe how networks physically connect to other networks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 can describe the internet as a network of networks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 can demonstrate how information is shared across the internet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 can discuss why a network needs protecting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1: Connecting networks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How would you describe the internet?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/>
              <a:t>Write your answer in your worksheet?</a:t>
            </a:r>
            <a:endParaRPr sz="2400" dirty="0"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What is the internet?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800" y="1170100"/>
            <a:ext cx="4197793" cy="38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computer network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ldNum" idx="12"/>
          </p:nvPr>
        </p:nvSpPr>
        <p:spPr>
          <a:xfrm>
            <a:off x="8686150" y="50325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721093">
            <a:off x="2996708" y="2269223"/>
            <a:ext cx="423660" cy="41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678" y="1626342"/>
            <a:ext cx="397554" cy="440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26225">
            <a:off x="2591558" y="1766416"/>
            <a:ext cx="406442" cy="43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799997">
            <a:off x="2098661" y="3090040"/>
            <a:ext cx="397553" cy="44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721097">
            <a:off x="1005821" y="2371452"/>
            <a:ext cx="423660" cy="414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26229">
            <a:off x="1346926" y="1826316"/>
            <a:ext cx="406442" cy="4324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2"/>
          <p:cNvCxnSpPr/>
          <p:nvPr/>
        </p:nvCxnSpPr>
        <p:spPr>
          <a:xfrm rot="10800000">
            <a:off x="1385967" y="2480416"/>
            <a:ext cx="744670" cy="716607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22"/>
          <p:cNvCxnSpPr/>
          <p:nvPr/>
        </p:nvCxnSpPr>
        <p:spPr>
          <a:xfrm rot="5400000" flipH="1">
            <a:off x="1365017" y="2436849"/>
            <a:ext cx="1151467" cy="379773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22"/>
          <p:cNvCxnSpPr/>
          <p:nvPr/>
        </p:nvCxnSpPr>
        <p:spPr>
          <a:xfrm rot="5400000" flipH="1">
            <a:off x="1459648" y="2509753"/>
            <a:ext cx="1221904" cy="120074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22"/>
          <p:cNvCxnSpPr/>
          <p:nvPr/>
        </p:nvCxnSpPr>
        <p:spPr>
          <a:xfrm rot="-5400000">
            <a:off x="1770147" y="2341354"/>
            <a:ext cx="1205738" cy="494747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22"/>
          <p:cNvCxnSpPr/>
          <p:nvPr/>
        </p:nvCxnSpPr>
        <p:spPr>
          <a:xfrm rot="10800000" flipH="1">
            <a:off x="2125642" y="2409518"/>
            <a:ext cx="949539" cy="787505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22"/>
          <p:cNvSpPr txBox="1"/>
          <p:nvPr/>
        </p:nvSpPr>
        <p:spPr>
          <a:xfrm>
            <a:off x="1081903" y="1252550"/>
            <a:ext cx="2235710" cy="36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Connecting people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40" name="Google Shape;140;p22"/>
          <p:cNvCxnSpPr/>
          <p:nvPr/>
        </p:nvCxnSpPr>
        <p:spPr>
          <a:xfrm rot="10800000">
            <a:off x="5353584" y="1923118"/>
            <a:ext cx="937500" cy="850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22"/>
          <p:cNvCxnSpPr/>
          <p:nvPr/>
        </p:nvCxnSpPr>
        <p:spPr>
          <a:xfrm rot="5400000" flipH="1">
            <a:off x="5368734" y="1858033"/>
            <a:ext cx="1366800" cy="4779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22"/>
          <p:cNvCxnSpPr/>
          <p:nvPr/>
        </p:nvCxnSpPr>
        <p:spPr>
          <a:xfrm rot="5400000" flipH="1">
            <a:off x="5490384" y="1953891"/>
            <a:ext cx="1450500" cy="1509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22"/>
          <p:cNvCxnSpPr/>
          <p:nvPr/>
        </p:nvCxnSpPr>
        <p:spPr>
          <a:xfrm rot="-5400000">
            <a:off x="5880548" y="1740426"/>
            <a:ext cx="1431300" cy="622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22"/>
          <p:cNvCxnSpPr/>
          <p:nvPr/>
        </p:nvCxnSpPr>
        <p:spPr>
          <a:xfrm rot="10800000" flipH="1">
            <a:off x="6284798" y="1839118"/>
            <a:ext cx="1195200" cy="934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Google Shape;145;p22"/>
          <p:cNvSpPr txBox="1"/>
          <p:nvPr/>
        </p:nvSpPr>
        <p:spPr>
          <a:xfrm>
            <a:off x="7341270" y="938526"/>
            <a:ext cx="11952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Desktop computers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6181660" y="1484442"/>
            <a:ext cx="720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Wires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6287" y="1680780"/>
            <a:ext cx="500422" cy="29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2606" y="2634694"/>
            <a:ext cx="450948" cy="199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2197" y="1213269"/>
            <a:ext cx="500422" cy="29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7516" y="1116040"/>
            <a:ext cx="500422" cy="29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4809" y="1171314"/>
            <a:ext cx="500422" cy="29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5142" y="1680780"/>
            <a:ext cx="500422" cy="29748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/>
        </p:nvSpPr>
        <p:spPr>
          <a:xfrm>
            <a:off x="5829257" y="2767476"/>
            <a:ext cx="9375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Network switch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5018171" y="1349087"/>
            <a:ext cx="720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5572184" y="857577"/>
            <a:ext cx="720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6072606" y="795370"/>
            <a:ext cx="720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6766740" y="834083"/>
            <a:ext cx="720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4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7454028" y="1349087"/>
            <a:ext cx="720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5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3827713" y="2211575"/>
            <a:ext cx="863100" cy="5727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5204323" y="499176"/>
            <a:ext cx="22356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Connecting computers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026" name="Picture 2" descr="Ideas from the Computing classroom: Teaching how the internet works at KS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84" y="3366412"/>
            <a:ext cx="3401627" cy="15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 smtClean="0"/>
              <a:t>Lets have a look….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www.bbc.co.uk/teach/class-clips-video/computing-ks2-computer-networks/zf67wnb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network?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95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2"/>
          <p:cNvSpPr txBox="1">
            <a:spLocks noGrp="1"/>
          </p:cNvSpPr>
          <p:nvPr>
            <p:ph type="body" idx="1"/>
          </p:nvPr>
        </p:nvSpPr>
        <p:spPr>
          <a:xfrm>
            <a:off x="310900" y="4680900"/>
            <a:ext cx="80253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submarinecablemap.com</a:t>
            </a:r>
            <a:endParaRPr dirty="0"/>
          </a:p>
        </p:txBody>
      </p:sp>
      <p:sp>
        <p:nvSpPr>
          <p:cNvPr id="730" name="Google Shape;730;p32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internet – a global network of networks</a:t>
            </a:r>
            <a:endParaRPr/>
          </a:p>
        </p:txBody>
      </p:sp>
      <p:sp>
        <p:nvSpPr>
          <p:cNvPr id="731" name="Google Shape;731;p32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732" name="Google Shape;73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000" y="933150"/>
            <a:ext cx="5862602" cy="3747749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32"/>
          <p:cNvSpPr txBox="1">
            <a:spLocks noGrp="1"/>
          </p:cNvSpPr>
          <p:nvPr>
            <p:ph type="body" idx="1"/>
          </p:nvPr>
        </p:nvSpPr>
        <p:spPr>
          <a:xfrm>
            <a:off x="6532975" y="933150"/>
            <a:ext cx="2364900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Why are there so many cables?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3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do we need to keep networks safe?</a:t>
            </a:r>
            <a:endParaRPr/>
          </a:p>
        </p:txBody>
      </p:sp>
      <p:sp>
        <p:nvSpPr>
          <p:cNvPr id="739" name="Google Shape;739;p33"/>
          <p:cNvSpPr txBox="1">
            <a:spLocks noGrp="1"/>
          </p:cNvSpPr>
          <p:nvPr>
            <p:ph type="body" idx="2"/>
          </p:nvPr>
        </p:nvSpPr>
        <p:spPr>
          <a:xfrm>
            <a:off x="3036225" y="1262300"/>
            <a:ext cx="58728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wouldn’t allow everyone into your home.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It is important not to let everyone on to your network.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Keeping a network safe is the same as making sure you lock your front door.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b="1"/>
              <a:t>Think, pair, share</a:t>
            </a:r>
            <a:r>
              <a:rPr lang="en-GB"/>
              <a:t> — what could happen if anyone could access your network?</a:t>
            </a:r>
            <a:endParaRPr/>
          </a:p>
        </p:txBody>
      </p:sp>
      <p:sp>
        <p:nvSpPr>
          <p:cNvPr id="740" name="Google Shape;740;p33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pic>
        <p:nvPicPr>
          <p:cNvPr id="741" name="Google Shape;7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113" y="1170124"/>
            <a:ext cx="2394113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 smtClean="0"/>
              <a:t>Here's what the images mean….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Task: Create your own network.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Printer - Free technology icon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1890713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omputer - Free computer icon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1643063"/>
            <a:ext cx="185737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nternet - Free signs icon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17" y="1931353"/>
            <a:ext cx="127635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Data server Juicy Fish Soft-fill ico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7" y="1881188"/>
            <a:ext cx="14859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490662" y="3468851"/>
            <a:ext cx="106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Printer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5657" y="3468851"/>
            <a:ext cx="143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Computer</a:t>
            </a:r>
            <a:endParaRPr lang="en-GB" sz="18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9148" y="3464466"/>
            <a:ext cx="157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 Internet</a:t>
            </a:r>
            <a:endParaRPr lang="en-GB" sz="18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5558" y="3464466"/>
            <a:ext cx="106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Server</a:t>
            </a:r>
            <a:endParaRPr lang="en-GB" sz="18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05956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35"/>
          <p:cNvSpPr/>
          <p:nvPr/>
        </p:nvSpPr>
        <p:spPr>
          <a:xfrm>
            <a:off x="4869600" y="1289300"/>
            <a:ext cx="4096500" cy="36591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35"/>
          <p:cNvSpPr txBox="1">
            <a:spLocks noGrp="1"/>
          </p:cNvSpPr>
          <p:nvPr>
            <p:ph type="body" idx="1"/>
          </p:nvPr>
        </p:nvSpPr>
        <p:spPr>
          <a:xfrm>
            <a:off x="331425" y="1102550"/>
            <a:ext cx="37977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Networks have security features to </a:t>
            </a:r>
            <a:r>
              <a:rPr lang="en-GB" b="1"/>
              <a:t>block</a:t>
            </a:r>
            <a:r>
              <a:rPr lang="en-GB"/>
              <a:t> or </a:t>
            </a:r>
            <a:r>
              <a:rPr lang="en-GB" b="1"/>
              <a:t>allow </a:t>
            </a:r>
            <a:r>
              <a:rPr lang="en-GB"/>
              <a:t>messages or requests.</a:t>
            </a:r>
            <a:endParaRPr/>
          </a:p>
        </p:txBody>
      </p:sp>
      <p:sp>
        <p:nvSpPr>
          <p:cNvPr id="756" name="Google Shape;756;p35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Securing networks</a:t>
            </a:r>
            <a:endParaRPr/>
          </a:p>
        </p:txBody>
      </p:sp>
      <p:sp>
        <p:nvSpPr>
          <p:cNvPr id="757" name="Google Shape;757;p35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cxnSp>
        <p:nvCxnSpPr>
          <p:cNvPr id="758" name="Google Shape;758;p35"/>
          <p:cNvCxnSpPr/>
          <p:nvPr/>
        </p:nvCxnSpPr>
        <p:spPr>
          <a:xfrm rot="10800000">
            <a:off x="5873014" y="3006692"/>
            <a:ext cx="937500" cy="850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9" name="Google Shape;759;p35"/>
          <p:cNvCxnSpPr/>
          <p:nvPr/>
        </p:nvCxnSpPr>
        <p:spPr>
          <a:xfrm rot="5400000" flipH="1">
            <a:off x="5888164" y="2941607"/>
            <a:ext cx="1366800" cy="4779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0" name="Google Shape;760;p35"/>
          <p:cNvCxnSpPr/>
          <p:nvPr/>
        </p:nvCxnSpPr>
        <p:spPr>
          <a:xfrm rot="5400000" flipH="1">
            <a:off x="6009814" y="3037465"/>
            <a:ext cx="1450500" cy="1509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1" name="Google Shape;761;p35"/>
          <p:cNvCxnSpPr/>
          <p:nvPr/>
        </p:nvCxnSpPr>
        <p:spPr>
          <a:xfrm rot="-5400000">
            <a:off x="6399978" y="2824000"/>
            <a:ext cx="1431300" cy="622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2" name="Google Shape;762;p35"/>
          <p:cNvCxnSpPr/>
          <p:nvPr/>
        </p:nvCxnSpPr>
        <p:spPr>
          <a:xfrm rot="10800000" flipH="1">
            <a:off x="6804228" y="2922692"/>
            <a:ext cx="1195200" cy="934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3" name="Google Shape;763;p35"/>
          <p:cNvSpPr txBox="1"/>
          <p:nvPr/>
        </p:nvSpPr>
        <p:spPr>
          <a:xfrm>
            <a:off x="5816702" y="1584375"/>
            <a:ext cx="2140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Desktop computers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64" name="Google Shape;764;p35"/>
          <p:cNvSpPr txBox="1"/>
          <p:nvPr/>
        </p:nvSpPr>
        <p:spPr>
          <a:xfrm>
            <a:off x="6701090" y="2568016"/>
            <a:ext cx="720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Wires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765" name="Google Shape;7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5717" y="2764354"/>
            <a:ext cx="500422" cy="29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2037" y="3718268"/>
            <a:ext cx="450948" cy="199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1627" y="2296843"/>
            <a:ext cx="500422" cy="29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6946" y="2199614"/>
            <a:ext cx="500422" cy="29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4239" y="2254888"/>
            <a:ext cx="500422" cy="29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4572" y="2764354"/>
            <a:ext cx="500422" cy="297482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35"/>
          <p:cNvSpPr txBox="1"/>
          <p:nvPr/>
        </p:nvSpPr>
        <p:spPr>
          <a:xfrm>
            <a:off x="6348687" y="3851050"/>
            <a:ext cx="9375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Network switch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72" name="Google Shape;772;p35"/>
          <p:cNvSpPr txBox="1"/>
          <p:nvPr/>
        </p:nvSpPr>
        <p:spPr>
          <a:xfrm>
            <a:off x="5537601" y="2432661"/>
            <a:ext cx="720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73" name="Google Shape;773;p35"/>
          <p:cNvSpPr txBox="1"/>
          <p:nvPr/>
        </p:nvSpPr>
        <p:spPr>
          <a:xfrm>
            <a:off x="6091614" y="1941151"/>
            <a:ext cx="720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74" name="Google Shape;774;p35"/>
          <p:cNvSpPr txBox="1"/>
          <p:nvPr/>
        </p:nvSpPr>
        <p:spPr>
          <a:xfrm>
            <a:off x="6592037" y="1878944"/>
            <a:ext cx="720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75" name="Google Shape;775;p35"/>
          <p:cNvSpPr txBox="1"/>
          <p:nvPr/>
        </p:nvSpPr>
        <p:spPr>
          <a:xfrm>
            <a:off x="7329495" y="1878944"/>
            <a:ext cx="720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4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76" name="Google Shape;776;p35"/>
          <p:cNvSpPr txBox="1"/>
          <p:nvPr/>
        </p:nvSpPr>
        <p:spPr>
          <a:xfrm>
            <a:off x="7973458" y="2432661"/>
            <a:ext cx="720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5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777" name="Google Shape;777;p35"/>
          <p:cNvCxnSpPr/>
          <p:nvPr/>
        </p:nvCxnSpPr>
        <p:spPr>
          <a:xfrm>
            <a:off x="5893775" y="2925875"/>
            <a:ext cx="148200" cy="9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8" name="Google Shape;778;p35"/>
          <p:cNvCxnSpPr/>
          <p:nvPr/>
        </p:nvCxnSpPr>
        <p:spPr>
          <a:xfrm>
            <a:off x="6037313" y="3008163"/>
            <a:ext cx="148200" cy="9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9" name="Google Shape;779;p35"/>
          <p:cNvCxnSpPr/>
          <p:nvPr/>
        </p:nvCxnSpPr>
        <p:spPr>
          <a:xfrm>
            <a:off x="6166888" y="3127588"/>
            <a:ext cx="129600" cy="136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0" name="Google Shape;780;p35"/>
          <p:cNvCxnSpPr/>
          <p:nvPr/>
        </p:nvCxnSpPr>
        <p:spPr>
          <a:xfrm>
            <a:off x="6317550" y="3320350"/>
            <a:ext cx="94500" cy="14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1" name="Google Shape;781;p35"/>
          <p:cNvCxnSpPr/>
          <p:nvPr/>
        </p:nvCxnSpPr>
        <p:spPr>
          <a:xfrm>
            <a:off x="6412050" y="3515075"/>
            <a:ext cx="94500" cy="14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2" name="Google Shape;782;p35"/>
          <p:cNvCxnSpPr/>
          <p:nvPr/>
        </p:nvCxnSpPr>
        <p:spPr>
          <a:xfrm rot="10800000">
            <a:off x="5271100" y="3377375"/>
            <a:ext cx="1340700" cy="397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83" name="Google Shape;78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4488" y="3109713"/>
            <a:ext cx="686875" cy="343437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35"/>
          <p:cNvSpPr txBox="1"/>
          <p:nvPr/>
        </p:nvSpPr>
        <p:spPr>
          <a:xfrm>
            <a:off x="4994013" y="3662063"/>
            <a:ext cx="7725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Router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85" name="Google Shape;785;p35"/>
          <p:cNvSpPr/>
          <p:nvPr/>
        </p:nvSpPr>
        <p:spPr>
          <a:xfrm>
            <a:off x="1391400" y="2310075"/>
            <a:ext cx="1580400" cy="6981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5"/>
          <p:cNvSpPr/>
          <p:nvPr/>
        </p:nvSpPr>
        <p:spPr>
          <a:xfrm>
            <a:off x="552525" y="3226925"/>
            <a:ext cx="1580400" cy="6981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35"/>
          <p:cNvSpPr/>
          <p:nvPr/>
        </p:nvSpPr>
        <p:spPr>
          <a:xfrm>
            <a:off x="1635525" y="4300538"/>
            <a:ext cx="1581000" cy="6981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8" name="Google Shape;78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3875" y="2273863"/>
            <a:ext cx="686875" cy="34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1525" y="4477863"/>
            <a:ext cx="686875" cy="34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2588" y="3873475"/>
            <a:ext cx="686875" cy="3434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1" name="Google Shape;791;p35"/>
          <p:cNvCxnSpPr>
            <a:stCxn id="788" idx="1"/>
            <a:endCxn id="785" idx="6"/>
          </p:cNvCxnSpPr>
          <p:nvPr/>
        </p:nvCxnSpPr>
        <p:spPr>
          <a:xfrm flipH="1">
            <a:off x="2971675" y="2445581"/>
            <a:ext cx="742200" cy="213600"/>
          </a:xfrm>
          <a:prstGeom prst="curvedConnector3">
            <a:avLst>
              <a:gd name="adj1" fmla="val 4999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2" name="Google Shape;792;p35"/>
          <p:cNvCxnSpPr>
            <a:stCxn id="790" idx="1"/>
            <a:endCxn id="786" idx="6"/>
          </p:cNvCxnSpPr>
          <p:nvPr/>
        </p:nvCxnSpPr>
        <p:spPr>
          <a:xfrm rot="10800000">
            <a:off x="2132888" y="3575994"/>
            <a:ext cx="1679700" cy="4692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3" name="Google Shape;793;p35"/>
          <p:cNvCxnSpPr>
            <a:stCxn id="790" idx="3"/>
            <a:endCxn id="783" idx="1"/>
          </p:cNvCxnSpPr>
          <p:nvPr/>
        </p:nvCxnSpPr>
        <p:spPr>
          <a:xfrm rot="10800000" flipH="1">
            <a:off x="4499462" y="3281394"/>
            <a:ext cx="375000" cy="763800"/>
          </a:xfrm>
          <a:prstGeom prst="curvedConnector3">
            <a:avLst>
              <a:gd name="adj1" fmla="val 5000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35"/>
          <p:cNvCxnSpPr>
            <a:stCxn id="790" idx="0"/>
            <a:endCxn id="788" idx="2"/>
          </p:cNvCxnSpPr>
          <p:nvPr/>
        </p:nvCxnSpPr>
        <p:spPr>
          <a:xfrm rot="5400000" flipH="1">
            <a:off x="3478625" y="3196075"/>
            <a:ext cx="1256100" cy="98700"/>
          </a:xfrm>
          <a:prstGeom prst="curvedConnector3">
            <a:avLst>
              <a:gd name="adj1" fmla="val 5000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5" name="Google Shape;795;p35"/>
          <p:cNvCxnSpPr>
            <a:stCxn id="789" idx="1"/>
            <a:endCxn id="787" idx="6"/>
          </p:cNvCxnSpPr>
          <p:nvPr/>
        </p:nvCxnSpPr>
        <p:spPr>
          <a:xfrm flipH="1">
            <a:off x="3216625" y="4649581"/>
            <a:ext cx="444900" cy="600"/>
          </a:xfrm>
          <a:prstGeom prst="curvedConnector3">
            <a:avLst>
              <a:gd name="adj1" fmla="val 500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6" name="Google Shape;796;p35"/>
          <p:cNvCxnSpPr>
            <a:stCxn id="789" idx="0"/>
            <a:endCxn id="790" idx="2"/>
          </p:cNvCxnSpPr>
          <p:nvPr/>
        </p:nvCxnSpPr>
        <p:spPr>
          <a:xfrm rot="-5400000">
            <a:off x="3950062" y="4271763"/>
            <a:ext cx="261000" cy="151200"/>
          </a:xfrm>
          <a:prstGeom prst="curvedConnector3">
            <a:avLst>
              <a:gd name="adj1" fmla="val 4999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7" name="Google Shape;797;p35"/>
          <p:cNvCxnSpPr>
            <a:endCxn id="789" idx="2"/>
          </p:cNvCxnSpPr>
          <p:nvPr/>
        </p:nvCxnSpPr>
        <p:spPr>
          <a:xfrm rot="-5400000">
            <a:off x="3737812" y="4905150"/>
            <a:ext cx="351000" cy="1833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8" name="Google Shape;798;p35"/>
          <p:cNvCxnSpPr/>
          <p:nvPr/>
        </p:nvCxnSpPr>
        <p:spPr>
          <a:xfrm rot="10800000">
            <a:off x="1985518" y="2645871"/>
            <a:ext cx="241800" cy="2193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9" name="Google Shape;799;p35"/>
          <p:cNvCxnSpPr/>
          <p:nvPr/>
        </p:nvCxnSpPr>
        <p:spPr>
          <a:xfrm rot="5400000" flipH="1">
            <a:off x="1989418" y="2628939"/>
            <a:ext cx="352500" cy="1233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0" name="Google Shape;800;p35"/>
          <p:cNvCxnSpPr/>
          <p:nvPr/>
        </p:nvCxnSpPr>
        <p:spPr>
          <a:xfrm rot="5400000" flipH="1">
            <a:off x="2020768" y="2653637"/>
            <a:ext cx="374100" cy="390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1" name="Google Shape;801;p35"/>
          <p:cNvCxnSpPr/>
          <p:nvPr/>
        </p:nvCxnSpPr>
        <p:spPr>
          <a:xfrm rot="-5400000">
            <a:off x="2121447" y="2598760"/>
            <a:ext cx="369000" cy="1605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2" name="Google Shape;802;p35"/>
          <p:cNvCxnSpPr/>
          <p:nvPr/>
        </p:nvCxnSpPr>
        <p:spPr>
          <a:xfrm rot="10800000" flipH="1">
            <a:off x="2225697" y="2623971"/>
            <a:ext cx="308100" cy="241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03" name="Google Shape;8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653" y="2583251"/>
            <a:ext cx="129059" cy="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0973" y="2829265"/>
            <a:ext cx="116299" cy="5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1917" y="2462680"/>
            <a:ext cx="129059" cy="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607" y="2437605"/>
            <a:ext cx="129059" cy="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176" y="2451860"/>
            <a:ext cx="129059" cy="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9160" y="2583251"/>
            <a:ext cx="129059" cy="767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9" name="Google Shape;809;p35"/>
          <p:cNvCxnSpPr>
            <a:stCxn id="804" idx="3"/>
            <a:endCxn id="810" idx="1"/>
          </p:cNvCxnSpPr>
          <p:nvPr/>
        </p:nvCxnSpPr>
        <p:spPr>
          <a:xfrm rot="10800000" flipH="1">
            <a:off x="2287272" y="2827356"/>
            <a:ext cx="153600" cy="27600"/>
          </a:xfrm>
          <a:prstGeom prst="curvedConnector3">
            <a:avLst>
              <a:gd name="adj1" fmla="val 5000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10" name="Google Shape;81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0880" y="2783092"/>
            <a:ext cx="177145" cy="885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1" name="Google Shape;811;p35"/>
          <p:cNvCxnSpPr>
            <a:stCxn id="785" idx="6"/>
            <a:endCxn id="810" idx="3"/>
          </p:cNvCxnSpPr>
          <p:nvPr/>
        </p:nvCxnSpPr>
        <p:spPr>
          <a:xfrm flipH="1">
            <a:off x="2618100" y="2659125"/>
            <a:ext cx="353700" cy="168300"/>
          </a:xfrm>
          <a:prstGeom prst="curvedConnector3">
            <a:avLst>
              <a:gd name="adj1" fmla="val 4847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2" name="Google Shape;812;p35"/>
          <p:cNvCxnSpPr/>
          <p:nvPr/>
        </p:nvCxnSpPr>
        <p:spPr>
          <a:xfrm rot="10800000">
            <a:off x="1158593" y="3562721"/>
            <a:ext cx="241800" cy="2193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3" name="Google Shape;813;p35"/>
          <p:cNvCxnSpPr/>
          <p:nvPr/>
        </p:nvCxnSpPr>
        <p:spPr>
          <a:xfrm rot="5400000" flipH="1">
            <a:off x="1162493" y="3545789"/>
            <a:ext cx="352500" cy="1233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4" name="Google Shape;814;p35"/>
          <p:cNvCxnSpPr/>
          <p:nvPr/>
        </p:nvCxnSpPr>
        <p:spPr>
          <a:xfrm rot="5400000" flipH="1">
            <a:off x="1193843" y="3570487"/>
            <a:ext cx="374100" cy="390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5" name="Google Shape;815;p35"/>
          <p:cNvCxnSpPr/>
          <p:nvPr/>
        </p:nvCxnSpPr>
        <p:spPr>
          <a:xfrm rot="-5400000">
            <a:off x="1294522" y="3515610"/>
            <a:ext cx="369000" cy="1605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6" name="Google Shape;816;p35"/>
          <p:cNvCxnSpPr/>
          <p:nvPr/>
        </p:nvCxnSpPr>
        <p:spPr>
          <a:xfrm rot="10800000" flipH="1">
            <a:off x="1398772" y="3540821"/>
            <a:ext cx="308100" cy="241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17" name="Google Shape;8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728" y="3500101"/>
            <a:ext cx="129059" cy="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048" y="3746115"/>
            <a:ext cx="116299" cy="5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992" y="3379530"/>
            <a:ext cx="129059" cy="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682" y="3354455"/>
            <a:ext cx="129059" cy="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251" y="3368710"/>
            <a:ext cx="129059" cy="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2235" y="3500101"/>
            <a:ext cx="129059" cy="767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3" name="Google Shape;823;p35"/>
          <p:cNvCxnSpPr>
            <a:stCxn id="818" idx="3"/>
            <a:endCxn id="824" idx="1"/>
          </p:cNvCxnSpPr>
          <p:nvPr/>
        </p:nvCxnSpPr>
        <p:spPr>
          <a:xfrm rot="10800000" flipH="1">
            <a:off x="1460347" y="3672506"/>
            <a:ext cx="217800" cy="99300"/>
          </a:xfrm>
          <a:prstGeom prst="curvedConnector3">
            <a:avLst>
              <a:gd name="adj1" fmla="val 4998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24" name="Google Shape;82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8080" y="3628105"/>
            <a:ext cx="177145" cy="885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5" name="Google Shape;825;p35"/>
          <p:cNvCxnSpPr>
            <a:stCxn id="786" idx="6"/>
            <a:endCxn id="824" idx="3"/>
          </p:cNvCxnSpPr>
          <p:nvPr/>
        </p:nvCxnSpPr>
        <p:spPr>
          <a:xfrm flipH="1">
            <a:off x="1855125" y="3575975"/>
            <a:ext cx="277800" cy="96300"/>
          </a:xfrm>
          <a:prstGeom prst="curvedConnector3">
            <a:avLst>
              <a:gd name="adj1" fmla="val 4090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6" name="Google Shape;826;p35"/>
          <p:cNvCxnSpPr/>
          <p:nvPr/>
        </p:nvCxnSpPr>
        <p:spPr>
          <a:xfrm rot="10800000">
            <a:off x="2252093" y="4636334"/>
            <a:ext cx="241800" cy="2193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7" name="Google Shape;827;p35"/>
          <p:cNvCxnSpPr/>
          <p:nvPr/>
        </p:nvCxnSpPr>
        <p:spPr>
          <a:xfrm rot="5400000" flipH="1">
            <a:off x="2255993" y="4619401"/>
            <a:ext cx="352500" cy="1233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8" name="Google Shape;828;p35"/>
          <p:cNvCxnSpPr/>
          <p:nvPr/>
        </p:nvCxnSpPr>
        <p:spPr>
          <a:xfrm rot="5400000" flipH="1">
            <a:off x="2287343" y="4644100"/>
            <a:ext cx="374100" cy="390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9" name="Google Shape;829;p35"/>
          <p:cNvCxnSpPr/>
          <p:nvPr/>
        </p:nvCxnSpPr>
        <p:spPr>
          <a:xfrm rot="-5400000">
            <a:off x="2388022" y="4589222"/>
            <a:ext cx="369000" cy="1605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0" name="Google Shape;830;p35"/>
          <p:cNvCxnSpPr/>
          <p:nvPr/>
        </p:nvCxnSpPr>
        <p:spPr>
          <a:xfrm rot="10800000" flipH="1">
            <a:off x="2492272" y="4614434"/>
            <a:ext cx="308100" cy="241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31" name="Google Shape;8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228" y="4573714"/>
            <a:ext cx="129059" cy="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7548" y="4819728"/>
            <a:ext cx="116299" cy="5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8492" y="4453142"/>
            <a:ext cx="129059" cy="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8182" y="4428067"/>
            <a:ext cx="129059" cy="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751" y="4442322"/>
            <a:ext cx="129059" cy="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5735" y="4573714"/>
            <a:ext cx="129059" cy="767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7" name="Google Shape;837;p35"/>
          <p:cNvCxnSpPr>
            <a:stCxn id="832" idx="3"/>
            <a:endCxn id="838" idx="1"/>
          </p:cNvCxnSpPr>
          <p:nvPr/>
        </p:nvCxnSpPr>
        <p:spPr>
          <a:xfrm rot="10800000" flipH="1">
            <a:off x="2553847" y="4780919"/>
            <a:ext cx="211800" cy="64500"/>
          </a:xfrm>
          <a:prstGeom prst="curvedConnector3">
            <a:avLst>
              <a:gd name="adj1" fmla="val 5002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38" name="Google Shape;83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5730" y="4736605"/>
            <a:ext cx="177145" cy="885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9" name="Google Shape;839;p35"/>
          <p:cNvCxnSpPr>
            <a:stCxn id="787" idx="6"/>
            <a:endCxn id="838" idx="3"/>
          </p:cNvCxnSpPr>
          <p:nvPr/>
        </p:nvCxnSpPr>
        <p:spPr>
          <a:xfrm flipH="1">
            <a:off x="2942925" y="4649588"/>
            <a:ext cx="273600" cy="131400"/>
          </a:xfrm>
          <a:prstGeom prst="curvedConnector3">
            <a:avLst>
              <a:gd name="adj1" fmla="val 476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0" name="Google Shape;840;p35"/>
          <p:cNvCxnSpPr/>
          <p:nvPr/>
        </p:nvCxnSpPr>
        <p:spPr>
          <a:xfrm rot="-5400000">
            <a:off x="3177712" y="1202863"/>
            <a:ext cx="1950600" cy="191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1" name="Google Shape;841;p35"/>
          <p:cNvCxnSpPr/>
          <p:nvPr/>
        </p:nvCxnSpPr>
        <p:spPr>
          <a:xfrm rot="10800000">
            <a:off x="6266925" y="3617050"/>
            <a:ext cx="200700" cy="7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2" name="Google Shape;842;p35"/>
          <p:cNvCxnSpPr/>
          <p:nvPr/>
        </p:nvCxnSpPr>
        <p:spPr>
          <a:xfrm rot="10800000">
            <a:off x="6038325" y="3540850"/>
            <a:ext cx="200700" cy="7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3" name="Google Shape;843;p35"/>
          <p:cNvCxnSpPr/>
          <p:nvPr/>
        </p:nvCxnSpPr>
        <p:spPr>
          <a:xfrm rot="10800000">
            <a:off x="5843338" y="3410025"/>
            <a:ext cx="204000" cy="109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4" name="Google Shape;844;p35"/>
          <p:cNvCxnSpPr/>
          <p:nvPr/>
        </p:nvCxnSpPr>
        <p:spPr>
          <a:xfrm rot="10800000">
            <a:off x="5616838" y="3324750"/>
            <a:ext cx="200700" cy="7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5" name="Google Shape;845;p35"/>
          <p:cNvCxnSpPr/>
          <p:nvPr/>
        </p:nvCxnSpPr>
        <p:spPr>
          <a:xfrm flipH="1">
            <a:off x="4739750" y="3427300"/>
            <a:ext cx="97200" cy="179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6" name="Google Shape;846;p35"/>
          <p:cNvCxnSpPr/>
          <p:nvPr/>
        </p:nvCxnSpPr>
        <p:spPr>
          <a:xfrm flipH="1">
            <a:off x="4662375" y="3632300"/>
            <a:ext cx="97200" cy="179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7" name="Google Shape;847;p35"/>
          <p:cNvCxnSpPr/>
          <p:nvPr/>
        </p:nvCxnSpPr>
        <p:spPr>
          <a:xfrm flipH="1">
            <a:off x="4532313" y="3807275"/>
            <a:ext cx="97200" cy="179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8" name="Google Shape;848;p35"/>
          <p:cNvCxnSpPr/>
          <p:nvPr/>
        </p:nvCxnSpPr>
        <p:spPr>
          <a:xfrm flipH="1">
            <a:off x="4156025" y="4132175"/>
            <a:ext cx="97200" cy="179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9" name="Google Shape;849;p35"/>
          <p:cNvCxnSpPr/>
          <p:nvPr/>
        </p:nvCxnSpPr>
        <p:spPr>
          <a:xfrm flipH="1">
            <a:off x="4031950" y="4311875"/>
            <a:ext cx="97200" cy="179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0" name="Google Shape;850;p35"/>
          <p:cNvCxnSpPr/>
          <p:nvPr/>
        </p:nvCxnSpPr>
        <p:spPr>
          <a:xfrm flipH="1">
            <a:off x="3458888" y="4603375"/>
            <a:ext cx="156900" cy="1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1" name="Google Shape;851;p35"/>
          <p:cNvCxnSpPr/>
          <p:nvPr/>
        </p:nvCxnSpPr>
        <p:spPr>
          <a:xfrm flipH="1">
            <a:off x="3235863" y="4608475"/>
            <a:ext cx="203700" cy="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2" name="Google Shape;852;p35"/>
          <p:cNvCxnSpPr>
            <a:endCxn id="838" idx="3"/>
          </p:cNvCxnSpPr>
          <p:nvPr/>
        </p:nvCxnSpPr>
        <p:spPr>
          <a:xfrm flipH="1">
            <a:off x="2942875" y="4612891"/>
            <a:ext cx="224400" cy="16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53" name="Google Shape;85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9900" y="4435835"/>
            <a:ext cx="579454" cy="35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9500" y="3380322"/>
            <a:ext cx="579454" cy="35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2700" y="2445372"/>
            <a:ext cx="579454" cy="35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83263" y="3069185"/>
            <a:ext cx="579454" cy="35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KS1 Template</Template>
  <TotalTime>15</TotalTime>
  <Words>324</Words>
  <Application>Microsoft Office PowerPoint</Application>
  <PresentationFormat>On-screen Show (16:9)</PresentationFormat>
  <Paragraphs>73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Quicksand</vt:lpstr>
      <vt:lpstr>NCCE Slides</vt:lpstr>
      <vt:lpstr>Lesson 1: Connecting networks</vt:lpstr>
      <vt:lpstr>Lesson 1: Connecting networks</vt:lpstr>
      <vt:lpstr>What is the internet?</vt:lpstr>
      <vt:lpstr>A computer network</vt:lpstr>
      <vt:lpstr>What is a network?</vt:lpstr>
      <vt:lpstr>The internet – a global network of networks</vt:lpstr>
      <vt:lpstr>Why do we need to keep networks safe?</vt:lpstr>
      <vt:lpstr>Task: Create your own network.</vt:lpstr>
      <vt:lpstr>Securing networks</vt:lpstr>
      <vt:lpstr>What is the internet?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Connecting networks</dc:title>
  <dc:creator>M Haran</dc:creator>
  <cp:lastModifiedBy>M Haran</cp:lastModifiedBy>
  <cp:revision>3</cp:revision>
  <dcterms:modified xsi:type="dcterms:W3CDTF">2025-01-08T16:56:43Z</dcterms:modified>
</cp:coreProperties>
</file>