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3" r:id="rId5"/>
    <p:sldId id="256" r:id="rId6"/>
    <p:sldId id="391" r:id="rId7"/>
    <p:sldId id="390" r:id="rId8"/>
    <p:sldId id="361" r:id="rId9"/>
    <p:sldId id="392" r:id="rId10"/>
    <p:sldId id="396" r:id="rId11"/>
    <p:sldId id="397" r:id="rId12"/>
    <p:sldId id="395" r:id="rId13"/>
    <p:sldId id="398" r:id="rId14"/>
    <p:sldId id="406" r:id="rId15"/>
    <p:sldId id="399" r:id="rId16"/>
    <p:sldId id="408" r:id="rId17"/>
    <p:sldId id="407" r:id="rId18"/>
    <p:sldId id="314" r:id="rId19"/>
    <p:sldId id="402" r:id="rId20"/>
    <p:sldId id="401" r:id="rId21"/>
    <p:sldId id="403" r:id="rId22"/>
    <p:sldId id="386" r:id="rId23"/>
    <p:sldId id="409" r:id="rId24"/>
    <p:sldId id="41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7171"/>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4FA11E-C11A-486E-8A7D-D289749B4EEA}" v="45" dt="2019-03-07T14:52:51.0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snapToGrid="0">
      <p:cViewPr varScale="1">
        <p:scale>
          <a:sx n="68" d="100"/>
          <a:sy n="68" d="100"/>
        </p:scale>
        <p:origin x="138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Worthington" userId="3602fdab-493b-4fe0-87da-353562330a36" providerId="ADAL" clId="{EC4FA11E-C11A-486E-8A7D-D289749B4EEA}"/>
    <pc:docChg chg="undo custSel addSld delSld modSld sldOrd">
      <pc:chgData name="Victoria Worthington" userId="3602fdab-493b-4fe0-87da-353562330a36" providerId="ADAL" clId="{EC4FA11E-C11A-486E-8A7D-D289749B4EEA}" dt="2019-03-07T14:52:51.018" v="548" actId="207"/>
      <pc:docMkLst>
        <pc:docMk/>
      </pc:docMkLst>
      <pc:sldChg chg="modSp">
        <pc:chgData name="Victoria Worthington" userId="3602fdab-493b-4fe0-87da-353562330a36" providerId="ADAL" clId="{EC4FA11E-C11A-486E-8A7D-D289749B4EEA}" dt="2019-03-07T14:52:51.018" v="548" actId="207"/>
        <pc:sldMkLst>
          <pc:docMk/>
          <pc:sldMk cId="2637481266" sldId="256"/>
        </pc:sldMkLst>
        <pc:spChg chg="mod">
          <ac:chgData name="Victoria Worthington" userId="3602fdab-493b-4fe0-87da-353562330a36" providerId="ADAL" clId="{EC4FA11E-C11A-486E-8A7D-D289749B4EEA}" dt="2019-03-07T14:52:51.018" v="548" actId="207"/>
          <ac:spMkLst>
            <pc:docMk/>
            <pc:sldMk cId="2637481266" sldId="256"/>
            <ac:spMk id="19" creationId="{5252A847-DE45-4FA3-A1F8-EEBEB845FF8E}"/>
          </ac:spMkLst>
        </pc:spChg>
      </pc:sldChg>
      <pc:sldChg chg="modSp">
        <pc:chgData name="Victoria Worthington" userId="3602fdab-493b-4fe0-87da-353562330a36" providerId="ADAL" clId="{EC4FA11E-C11A-486E-8A7D-D289749B4EEA}" dt="2019-03-06T09:51:12.488" v="353" actId="2063"/>
        <pc:sldMkLst>
          <pc:docMk/>
          <pc:sldMk cId="636014570" sldId="314"/>
        </pc:sldMkLst>
        <pc:graphicFrameChg chg="modGraphic">
          <ac:chgData name="Victoria Worthington" userId="3602fdab-493b-4fe0-87da-353562330a36" providerId="ADAL" clId="{EC4FA11E-C11A-486E-8A7D-D289749B4EEA}" dt="2019-03-06T09:51:12.488" v="353" actId="2063"/>
          <ac:graphicFrameMkLst>
            <pc:docMk/>
            <pc:sldMk cId="636014570" sldId="314"/>
            <ac:graphicFrameMk id="6" creationId="{6C2C3EAF-5B46-4286-96D9-9FFEB05B0746}"/>
          </ac:graphicFrameMkLst>
        </pc:graphicFrameChg>
      </pc:sldChg>
      <pc:sldChg chg="modSp">
        <pc:chgData name="Victoria Worthington" userId="3602fdab-493b-4fe0-87da-353562330a36" providerId="ADAL" clId="{EC4FA11E-C11A-486E-8A7D-D289749B4EEA}" dt="2019-03-07T10:12:58.070" v="525" actId="20577"/>
        <pc:sldMkLst>
          <pc:docMk/>
          <pc:sldMk cId="1035052751" sldId="361"/>
        </pc:sldMkLst>
        <pc:graphicFrameChg chg="modGraphic">
          <ac:chgData name="Victoria Worthington" userId="3602fdab-493b-4fe0-87da-353562330a36" providerId="ADAL" clId="{EC4FA11E-C11A-486E-8A7D-D289749B4EEA}" dt="2019-03-07T10:12:58.070" v="525" actId="20577"/>
          <ac:graphicFrameMkLst>
            <pc:docMk/>
            <pc:sldMk cId="1035052751" sldId="361"/>
            <ac:graphicFrameMk id="8" creationId="{73F60724-BD10-457E-BDB2-E30B0CDAB951}"/>
          </ac:graphicFrameMkLst>
        </pc:graphicFrameChg>
      </pc:sldChg>
      <pc:sldChg chg="modSp">
        <pc:chgData name="Victoria Worthington" userId="3602fdab-493b-4fe0-87da-353562330a36" providerId="ADAL" clId="{EC4FA11E-C11A-486E-8A7D-D289749B4EEA}" dt="2019-03-06T09:29:40.795" v="133" actId="20577"/>
        <pc:sldMkLst>
          <pc:docMk/>
          <pc:sldMk cId="310986706" sldId="386"/>
        </pc:sldMkLst>
        <pc:spChg chg="mod">
          <ac:chgData name="Victoria Worthington" userId="3602fdab-493b-4fe0-87da-353562330a36" providerId="ADAL" clId="{EC4FA11E-C11A-486E-8A7D-D289749B4EEA}" dt="2019-03-06T09:29:40.795" v="133" actId="20577"/>
          <ac:spMkLst>
            <pc:docMk/>
            <pc:sldMk cId="310986706" sldId="386"/>
            <ac:spMk id="19" creationId="{5252A847-DE45-4FA3-A1F8-EEBEB845FF8E}"/>
          </ac:spMkLst>
        </pc:spChg>
      </pc:sldChg>
      <pc:sldChg chg="modSp">
        <pc:chgData name="Victoria Worthington" userId="3602fdab-493b-4fe0-87da-353562330a36" providerId="ADAL" clId="{EC4FA11E-C11A-486E-8A7D-D289749B4EEA}" dt="2019-03-07T10:10:19.007" v="460" actId="207"/>
        <pc:sldMkLst>
          <pc:docMk/>
          <pc:sldMk cId="3401100034" sldId="390"/>
        </pc:sldMkLst>
        <pc:spChg chg="mod">
          <ac:chgData name="Victoria Worthington" userId="3602fdab-493b-4fe0-87da-353562330a36" providerId="ADAL" clId="{EC4FA11E-C11A-486E-8A7D-D289749B4EEA}" dt="2019-03-07T10:10:19.007" v="460" actId="207"/>
          <ac:spMkLst>
            <pc:docMk/>
            <pc:sldMk cId="3401100034" sldId="390"/>
            <ac:spMk id="7" creationId="{C0CD6503-388C-4F9E-9FB0-9053D8579D01}"/>
          </ac:spMkLst>
        </pc:spChg>
      </pc:sldChg>
      <pc:sldChg chg="modSp">
        <pc:chgData name="Victoria Worthington" userId="3602fdab-493b-4fe0-87da-353562330a36" providerId="ADAL" clId="{EC4FA11E-C11A-486E-8A7D-D289749B4EEA}" dt="2019-03-07T10:34:02.132" v="543" actId="255"/>
        <pc:sldMkLst>
          <pc:docMk/>
          <pc:sldMk cId="2075266808" sldId="391"/>
        </pc:sldMkLst>
        <pc:spChg chg="mod">
          <ac:chgData name="Victoria Worthington" userId="3602fdab-493b-4fe0-87da-353562330a36" providerId="ADAL" clId="{EC4FA11E-C11A-486E-8A7D-D289749B4EEA}" dt="2019-03-07T10:34:02.132" v="543" actId="255"/>
          <ac:spMkLst>
            <pc:docMk/>
            <pc:sldMk cId="2075266808" sldId="391"/>
            <ac:spMk id="19" creationId="{5252A847-DE45-4FA3-A1F8-EEBEB845FF8E}"/>
          </ac:spMkLst>
        </pc:spChg>
      </pc:sldChg>
      <pc:sldChg chg="modSp">
        <pc:chgData name="Victoria Worthington" userId="3602fdab-493b-4fe0-87da-353562330a36" providerId="ADAL" clId="{EC4FA11E-C11A-486E-8A7D-D289749B4EEA}" dt="2019-03-07T10:12:54.400" v="519" actId="207"/>
        <pc:sldMkLst>
          <pc:docMk/>
          <pc:sldMk cId="1469286898" sldId="392"/>
        </pc:sldMkLst>
        <pc:graphicFrameChg chg="modGraphic">
          <ac:chgData name="Victoria Worthington" userId="3602fdab-493b-4fe0-87da-353562330a36" providerId="ADAL" clId="{EC4FA11E-C11A-486E-8A7D-D289749B4EEA}" dt="2019-03-07T10:12:54.400" v="519" actId="207"/>
          <ac:graphicFrameMkLst>
            <pc:docMk/>
            <pc:sldMk cId="1469286898" sldId="392"/>
            <ac:graphicFrameMk id="8" creationId="{73F60724-BD10-457E-BDB2-E30B0CDAB951}"/>
          </ac:graphicFrameMkLst>
        </pc:graphicFrameChg>
      </pc:sldChg>
      <pc:sldChg chg="del">
        <pc:chgData name="Victoria Worthington" userId="3602fdab-493b-4fe0-87da-353562330a36" providerId="ADAL" clId="{EC4FA11E-C11A-486E-8A7D-D289749B4EEA}" dt="2019-03-06T09:28:23.602" v="90" actId="2696"/>
        <pc:sldMkLst>
          <pc:docMk/>
          <pc:sldMk cId="3023950525" sldId="393"/>
        </pc:sldMkLst>
      </pc:sldChg>
      <pc:sldChg chg="del">
        <pc:chgData name="Victoria Worthington" userId="3602fdab-493b-4fe0-87da-353562330a36" providerId="ADAL" clId="{EC4FA11E-C11A-486E-8A7D-D289749B4EEA}" dt="2019-03-06T09:26:59.348" v="57" actId="2696"/>
        <pc:sldMkLst>
          <pc:docMk/>
          <pc:sldMk cId="906424550" sldId="394"/>
        </pc:sldMkLst>
      </pc:sldChg>
      <pc:sldChg chg="modSp">
        <pc:chgData name="Victoria Worthington" userId="3602fdab-493b-4fe0-87da-353562330a36" providerId="ADAL" clId="{EC4FA11E-C11A-486E-8A7D-D289749B4EEA}" dt="2019-03-07T10:11:33.066" v="463"/>
        <pc:sldMkLst>
          <pc:docMk/>
          <pc:sldMk cId="2883232459" sldId="396"/>
        </pc:sldMkLst>
        <pc:spChg chg="mod">
          <ac:chgData name="Victoria Worthington" userId="3602fdab-493b-4fe0-87da-353562330a36" providerId="ADAL" clId="{EC4FA11E-C11A-486E-8A7D-D289749B4EEA}" dt="2019-03-07T10:11:33.066" v="463"/>
          <ac:spMkLst>
            <pc:docMk/>
            <pc:sldMk cId="2883232459" sldId="396"/>
            <ac:spMk id="19" creationId="{5252A847-DE45-4FA3-A1F8-EEBEB845FF8E}"/>
          </ac:spMkLst>
        </pc:spChg>
      </pc:sldChg>
      <pc:sldChg chg="modSp">
        <pc:chgData name="Victoria Worthington" userId="3602fdab-493b-4fe0-87da-353562330a36" providerId="ADAL" clId="{EC4FA11E-C11A-486E-8A7D-D289749B4EEA}" dt="2019-03-07T10:11:29.088" v="462" actId="207"/>
        <pc:sldMkLst>
          <pc:docMk/>
          <pc:sldMk cId="481043633" sldId="397"/>
        </pc:sldMkLst>
        <pc:spChg chg="mod">
          <ac:chgData name="Victoria Worthington" userId="3602fdab-493b-4fe0-87da-353562330a36" providerId="ADAL" clId="{EC4FA11E-C11A-486E-8A7D-D289749B4EEA}" dt="2019-03-07T10:11:29.088" v="462" actId="207"/>
          <ac:spMkLst>
            <pc:docMk/>
            <pc:sldMk cId="481043633" sldId="397"/>
            <ac:spMk id="19" creationId="{5252A847-DE45-4FA3-A1F8-EEBEB845FF8E}"/>
          </ac:spMkLst>
        </pc:spChg>
      </pc:sldChg>
      <pc:sldChg chg="modSp">
        <pc:chgData name="Victoria Worthington" userId="3602fdab-493b-4fe0-87da-353562330a36" providerId="ADAL" clId="{EC4FA11E-C11A-486E-8A7D-D289749B4EEA}" dt="2019-03-07T08:58:17.167" v="456" actId="207"/>
        <pc:sldMkLst>
          <pc:docMk/>
          <pc:sldMk cId="672481853" sldId="398"/>
        </pc:sldMkLst>
        <pc:spChg chg="mod">
          <ac:chgData name="Victoria Worthington" userId="3602fdab-493b-4fe0-87da-353562330a36" providerId="ADAL" clId="{EC4FA11E-C11A-486E-8A7D-D289749B4EEA}" dt="2019-03-07T08:58:17.167" v="456" actId="207"/>
          <ac:spMkLst>
            <pc:docMk/>
            <pc:sldMk cId="672481853" sldId="398"/>
            <ac:spMk id="19" creationId="{5252A847-DE45-4FA3-A1F8-EEBEB845FF8E}"/>
          </ac:spMkLst>
        </pc:spChg>
      </pc:sldChg>
      <pc:sldChg chg="modSp">
        <pc:chgData name="Victoria Worthington" userId="3602fdab-493b-4fe0-87da-353562330a36" providerId="ADAL" clId="{EC4FA11E-C11A-486E-8A7D-D289749B4EEA}" dt="2019-03-06T09:26:56.897" v="56" actId="115"/>
        <pc:sldMkLst>
          <pc:docMk/>
          <pc:sldMk cId="168506801" sldId="399"/>
        </pc:sldMkLst>
        <pc:spChg chg="mod">
          <ac:chgData name="Victoria Worthington" userId="3602fdab-493b-4fe0-87da-353562330a36" providerId="ADAL" clId="{EC4FA11E-C11A-486E-8A7D-D289749B4EEA}" dt="2019-03-06T09:26:56.897" v="56" actId="115"/>
          <ac:spMkLst>
            <pc:docMk/>
            <pc:sldMk cId="168506801" sldId="399"/>
            <ac:spMk id="19" creationId="{5252A847-DE45-4FA3-A1F8-EEBEB845FF8E}"/>
          </ac:spMkLst>
        </pc:spChg>
        <pc:graphicFrameChg chg="mod">
          <ac:chgData name="Victoria Worthington" userId="3602fdab-493b-4fe0-87da-353562330a36" providerId="ADAL" clId="{EC4FA11E-C11A-486E-8A7D-D289749B4EEA}" dt="2019-03-06T09:26:52.551" v="55" actId="1036"/>
          <ac:graphicFrameMkLst>
            <pc:docMk/>
            <pc:sldMk cId="168506801" sldId="399"/>
            <ac:graphicFrameMk id="6" creationId="{F75742C3-D14A-4B4B-B4B2-23B161A7109F}"/>
          </ac:graphicFrameMkLst>
        </pc:graphicFrameChg>
        <pc:graphicFrameChg chg="mod">
          <ac:chgData name="Victoria Worthington" userId="3602fdab-493b-4fe0-87da-353562330a36" providerId="ADAL" clId="{EC4FA11E-C11A-486E-8A7D-D289749B4EEA}" dt="2019-03-06T09:26:52.551" v="55" actId="1036"/>
          <ac:graphicFrameMkLst>
            <pc:docMk/>
            <pc:sldMk cId="168506801" sldId="399"/>
            <ac:graphicFrameMk id="7" creationId="{5F1B8B77-E618-4A34-9BBA-0E42646184B4}"/>
          </ac:graphicFrameMkLst>
        </pc:graphicFrameChg>
        <pc:graphicFrameChg chg="mod">
          <ac:chgData name="Victoria Worthington" userId="3602fdab-493b-4fe0-87da-353562330a36" providerId="ADAL" clId="{EC4FA11E-C11A-486E-8A7D-D289749B4EEA}" dt="2019-03-06T09:26:52.551" v="55" actId="1036"/>
          <ac:graphicFrameMkLst>
            <pc:docMk/>
            <pc:sldMk cId="168506801" sldId="399"/>
            <ac:graphicFrameMk id="8" creationId="{BD8F8F54-FAA5-4719-AC75-6578C2DBD491}"/>
          </ac:graphicFrameMkLst>
        </pc:graphicFrameChg>
        <pc:graphicFrameChg chg="mod">
          <ac:chgData name="Victoria Worthington" userId="3602fdab-493b-4fe0-87da-353562330a36" providerId="ADAL" clId="{EC4FA11E-C11A-486E-8A7D-D289749B4EEA}" dt="2019-03-06T09:26:52.551" v="55" actId="1036"/>
          <ac:graphicFrameMkLst>
            <pc:docMk/>
            <pc:sldMk cId="168506801" sldId="399"/>
            <ac:graphicFrameMk id="12" creationId="{401ED45D-4C9E-4246-A254-FEC6821E554A}"/>
          </ac:graphicFrameMkLst>
        </pc:graphicFrameChg>
      </pc:sldChg>
      <pc:sldChg chg="del">
        <pc:chgData name="Victoria Worthington" userId="3602fdab-493b-4fe0-87da-353562330a36" providerId="ADAL" clId="{EC4FA11E-C11A-486E-8A7D-D289749B4EEA}" dt="2019-03-06T09:29:09.398" v="96" actId="2696"/>
        <pc:sldMkLst>
          <pc:docMk/>
          <pc:sldMk cId="2682380993" sldId="400"/>
        </pc:sldMkLst>
      </pc:sldChg>
      <pc:sldChg chg="modSp">
        <pc:chgData name="Victoria Worthington" userId="3602fdab-493b-4fe0-87da-353562330a36" providerId="ADAL" clId="{EC4FA11E-C11A-486E-8A7D-D289749B4EEA}" dt="2019-03-07T10:20:01.884" v="536" actId="403"/>
        <pc:sldMkLst>
          <pc:docMk/>
          <pc:sldMk cId="115016752" sldId="401"/>
        </pc:sldMkLst>
        <pc:spChg chg="mod">
          <ac:chgData name="Victoria Worthington" userId="3602fdab-493b-4fe0-87da-353562330a36" providerId="ADAL" clId="{EC4FA11E-C11A-486E-8A7D-D289749B4EEA}" dt="2019-03-07T10:20:01.884" v="536" actId="403"/>
          <ac:spMkLst>
            <pc:docMk/>
            <pc:sldMk cId="115016752" sldId="401"/>
            <ac:spMk id="19" creationId="{5252A847-DE45-4FA3-A1F8-EEBEB845FF8E}"/>
          </ac:spMkLst>
        </pc:spChg>
      </pc:sldChg>
      <pc:sldChg chg="modSp">
        <pc:chgData name="Victoria Worthington" userId="3602fdab-493b-4fe0-87da-353562330a36" providerId="ADAL" clId="{EC4FA11E-C11A-486E-8A7D-D289749B4EEA}" dt="2019-03-06T09:51:15.858" v="354" actId="2063"/>
        <pc:sldMkLst>
          <pc:docMk/>
          <pc:sldMk cId="3690024091" sldId="402"/>
        </pc:sldMkLst>
        <pc:graphicFrameChg chg="modGraphic">
          <ac:chgData name="Victoria Worthington" userId="3602fdab-493b-4fe0-87da-353562330a36" providerId="ADAL" clId="{EC4FA11E-C11A-486E-8A7D-D289749B4EEA}" dt="2019-03-06T09:51:15.858" v="354" actId="2063"/>
          <ac:graphicFrameMkLst>
            <pc:docMk/>
            <pc:sldMk cId="3690024091" sldId="402"/>
            <ac:graphicFrameMk id="6" creationId="{6C2C3EAF-5B46-4286-96D9-9FFEB05B0746}"/>
          </ac:graphicFrameMkLst>
        </pc:graphicFrameChg>
      </pc:sldChg>
      <pc:sldChg chg="modSp">
        <pc:chgData name="Victoria Worthington" userId="3602fdab-493b-4fe0-87da-353562330a36" providerId="ADAL" clId="{EC4FA11E-C11A-486E-8A7D-D289749B4EEA}" dt="2019-03-07T10:20:05.124" v="538" actId="403"/>
        <pc:sldMkLst>
          <pc:docMk/>
          <pc:sldMk cId="3387503087" sldId="403"/>
        </pc:sldMkLst>
        <pc:spChg chg="mod">
          <ac:chgData name="Victoria Worthington" userId="3602fdab-493b-4fe0-87da-353562330a36" providerId="ADAL" clId="{EC4FA11E-C11A-486E-8A7D-D289749B4EEA}" dt="2019-03-07T10:20:05.124" v="538" actId="403"/>
          <ac:spMkLst>
            <pc:docMk/>
            <pc:sldMk cId="3387503087" sldId="403"/>
            <ac:spMk id="19" creationId="{5252A847-DE45-4FA3-A1F8-EEBEB845FF8E}"/>
          </ac:spMkLst>
        </pc:spChg>
        <pc:graphicFrameChg chg="mod modGraphic">
          <ac:chgData name="Victoria Worthington" userId="3602fdab-493b-4fe0-87da-353562330a36" providerId="ADAL" clId="{EC4FA11E-C11A-486E-8A7D-D289749B4EEA}" dt="2019-03-07T10:18:30.262" v="534"/>
          <ac:graphicFrameMkLst>
            <pc:docMk/>
            <pc:sldMk cId="3387503087" sldId="403"/>
            <ac:graphicFrameMk id="6" creationId="{AEE1477D-E508-42DF-A4A4-8714C5460974}"/>
          </ac:graphicFrameMkLst>
        </pc:graphicFrameChg>
      </pc:sldChg>
      <pc:sldChg chg="del">
        <pc:chgData name="Victoria Worthington" userId="3602fdab-493b-4fe0-87da-353562330a36" providerId="ADAL" clId="{EC4FA11E-C11A-486E-8A7D-D289749B4EEA}" dt="2019-03-06T09:30:01.812" v="188" actId="2696"/>
        <pc:sldMkLst>
          <pc:docMk/>
          <pc:sldMk cId="808367781" sldId="404"/>
        </pc:sldMkLst>
      </pc:sldChg>
      <pc:sldChg chg="del">
        <pc:chgData name="Victoria Worthington" userId="3602fdab-493b-4fe0-87da-353562330a36" providerId="ADAL" clId="{EC4FA11E-C11A-486E-8A7D-D289749B4EEA}" dt="2019-03-06T09:31:02.610" v="350" actId="2696"/>
        <pc:sldMkLst>
          <pc:docMk/>
          <pc:sldMk cId="2609991014" sldId="405"/>
        </pc:sldMkLst>
      </pc:sldChg>
      <pc:sldChg chg="modSp add ord">
        <pc:chgData name="Victoria Worthington" userId="3602fdab-493b-4fe0-87da-353562330a36" providerId="ADAL" clId="{EC4FA11E-C11A-486E-8A7D-D289749B4EEA}" dt="2019-03-06T09:27:37.587" v="67" actId="572"/>
        <pc:sldMkLst>
          <pc:docMk/>
          <pc:sldMk cId="235028487" sldId="406"/>
        </pc:sldMkLst>
        <pc:spChg chg="mod">
          <ac:chgData name="Victoria Worthington" userId="3602fdab-493b-4fe0-87da-353562330a36" providerId="ADAL" clId="{EC4FA11E-C11A-486E-8A7D-D289749B4EEA}" dt="2019-03-06T09:27:15.515" v="60" actId="20577"/>
          <ac:spMkLst>
            <pc:docMk/>
            <pc:sldMk cId="235028487" sldId="406"/>
            <ac:spMk id="19" creationId="{5252A847-DE45-4FA3-A1F8-EEBEB845FF8E}"/>
          </ac:spMkLst>
        </pc:spChg>
        <pc:graphicFrameChg chg="mod modGraphic">
          <ac:chgData name="Victoria Worthington" userId="3602fdab-493b-4fe0-87da-353562330a36" providerId="ADAL" clId="{EC4FA11E-C11A-486E-8A7D-D289749B4EEA}" dt="2019-03-06T09:27:37.587" v="67" actId="572"/>
          <ac:graphicFrameMkLst>
            <pc:docMk/>
            <pc:sldMk cId="235028487" sldId="406"/>
            <ac:graphicFrameMk id="8" creationId="{BD8F8F54-FAA5-4719-AC75-6578C2DBD491}"/>
          </ac:graphicFrameMkLst>
        </pc:graphicFrameChg>
      </pc:sldChg>
      <pc:sldChg chg="addSp delSp modSp add">
        <pc:chgData name="Victoria Worthington" userId="3602fdab-493b-4fe0-87da-353562330a36" providerId="ADAL" clId="{EC4FA11E-C11A-486E-8A7D-D289749B4EEA}" dt="2019-03-07T10:13:33.574" v="527" actId="115"/>
        <pc:sldMkLst>
          <pc:docMk/>
          <pc:sldMk cId="1777941657" sldId="407"/>
        </pc:sldMkLst>
        <pc:spChg chg="add del mod">
          <ac:chgData name="Victoria Worthington" userId="3602fdab-493b-4fe0-87da-353562330a36" providerId="ADAL" clId="{EC4FA11E-C11A-486E-8A7D-D289749B4EEA}" dt="2019-03-06T09:28:17.806" v="81" actId="478"/>
          <ac:spMkLst>
            <pc:docMk/>
            <pc:sldMk cId="1777941657" sldId="407"/>
            <ac:spMk id="2" creationId="{7A657DF9-BA52-4A04-BD70-566CE0414012}"/>
          </ac:spMkLst>
        </pc:spChg>
        <pc:spChg chg="mod">
          <ac:chgData name="Victoria Worthington" userId="3602fdab-493b-4fe0-87da-353562330a36" providerId="ADAL" clId="{EC4FA11E-C11A-486E-8A7D-D289749B4EEA}" dt="2019-03-06T09:28:39.959" v="95" actId="207"/>
          <ac:spMkLst>
            <pc:docMk/>
            <pc:sldMk cId="1777941657" sldId="407"/>
            <ac:spMk id="19" creationId="{5252A847-DE45-4FA3-A1F8-EEBEB845FF8E}"/>
          </ac:spMkLst>
        </pc:spChg>
        <pc:graphicFrameChg chg="del">
          <ac:chgData name="Victoria Worthington" userId="3602fdab-493b-4fe0-87da-353562330a36" providerId="ADAL" clId="{EC4FA11E-C11A-486E-8A7D-D289749B4EEA}" dt="2019-03-06T09:27:54.558" v="71" actId="478"/>
          <ac:graphicFrameMkLst>
            <pc:docMk/>
            <pc:sldMk cId="1777941657" sldId="407"/>
            <ac:graphicFrameMk id="6" creationId="{F75742C3-D14A-4B4B-B4B2-23B161A7109F}"/>
          </ac:graphicFrameMkLst>
        </pc:graphicFrameChg>
        <pc:graphicFrameChg chg="del">
          <ac:chgData name="Victoria Worthington" userId="3602fdab-493b-4fe0-87da-353562330a36" providerId="ADAL" clId="{EC4FA11E-C11A-486E-8A7D-D289749B4EEA}" dt="2019-03-06T09:27:54.558" v="71" actId="478"/>
          <ac:graphicFrameMkLst>
            <pc:docMk/>
            <pc:sldMk cId="1777941657" sldId="407"/>
            <ac:graphicFrameMk id="7" creationId="{5F1B8B77-E618-4A34-9BBA-0E42646184B4}"/>
          </ac:graphicFrameMkLst>
        </pc:graphicFrameChg>
        <pc:graphicFrameChg chg="del">
          <ac:chgData name="Victoria Worthington" userId="3602fdab-493b-4fe0-87da-353562330a36" providerId="ADAL" clId="{EC4FA11E-C11A-486E-8A7D-D289749B4EEA}" dt="2019-03-06T09:27:54.558" v="71" actId="478"/>
          <ac:graphicFrameMkLst>
            <pc:docMk/>
            <pc:sldMk cId="1777941657" sldId="407"/>
            <ac:graphicFrameMk id="8" creationId="{BD8F8F54-FAA5-4719-AC75-6578C2DBD491}"/>
          </ac:graphicFrameMkLst>
        </pc:graphicFrameChg>
        <pc:graphicFrameChg chg="del">
          <ac:chgData name="Victoria Worthington" userId="3602fdab-493b-4fe0-87da-353562330a36" providerId="ADAL" clId="{EC4FA11E-C11A-486E-8A7D-D289749B4EEA}" dt="2019-03-06T09:27:54.558" v="71" actId="478"/>
          <ac:graphicFrameMkLst>
            <pc:docMk/>
            <pc:sldMk cId="1777941657" sldId="407"/>
            <ac:graphicFrameMk id="12" creationId="{401ED45D-4C9E-4246-A254-FEC6821E554A}"/>
          </ac:graphicFrameMkLst>
        </pc:graphicFrameChg>
        <pc:graphicFrameChg chg="add mod modGraphic">
          <ac:chgData name="Victoria Worthington" userId="3602fdab-493b-4fe0-87da-353562330a36" providerId="ADAL" clId="{EC4FA11E-C11A-486E-8A7D-D289749B4EEA}" dt="2019-03-07T10:13:33.574" v="527" actId="115"/>
          <ac:graphicFrameMkLst>
            <pc:docMk/>
            <pc:sldMk cId="1777941657" sldId="407"/>
            <ac:graphicFrameMk id="13" creationId="{3A62C897-0F4E-4041-A4E1-D8BF5CC8FE51}"/>
          </ac:graphicFrameMkLst>
        </pc:graphicFrameChg>
      </pc:sldChg>
      <pc:sldChg chg="modSp add ord">
        <pc:chgData name="Victoria Worthington" userId="3602fdab-493b-4fe0-87da-353562330a36" providerId="ADAL" clId="{EC4FA11E-C11A-486E-8A7D-D289749B4EEA}" dt="2019-03-06T09:29:21.712" v="100" actId="12788"/>
        <pc:sldMkLst>
          <pc:docMk/>
          <pc:sldMk cId="1277800614" sldId="408"/>
        </pc:sldMkLst>
        <pc:spChg chg="mod">
          <ac:chgData name="Victoria Worthington" userId="3602fdab-493b-4fe0-87da-353562330a36" providerId="ADAL" clId="{EC4FA11E-C11A-486E-8A7D-D289749B4EEA}" dt="2019-03-06T09:29:13.947" v="98" actId="20577"/>
          <ac:spMkLst>
            <pc:docMk/>
            <pc:sldMk cId="1277800614" sldId="408"/>
            <ac:spMk id="19" creationId="{5252A847-DE45-4FA3-A1F8-EEBEB845FF8E}"/>
          </ac:spMkLst>
        </pc:spChg>
        <pc:graphicFrameChg chg="mod">
          <ac:chgData name="Victoria Worthington" userId="3602fdab-493b-4fe0-87da-353562330a36" providerId="ADAL" clId="{EC4FA11E-C11A-486E-8A7D-D289749B4EEA}" dt="2019-03-06T09:29:21.712" v="100" actId="12788"/>
          <ac:graphicFrameMkLst>
            <pc:docMk/>
            <pc:sldMk cId="1277800614" sldId="408"/>
            <ac:graphicFrameMk id="13" creationId="{3A62C897-0F4E-4041-A4E1-D8BF5CC8FE51}"/>
          </ac:graphicFrameMkLst>
        </pc:graphicFrameChg>
      </pc:sldChg>
      <pc:sldChg chg="modSp add">
        <pc:chgData name="Victoria Worthington" userId="3602fdab-493b-4fe0-87da-353562330a36" providerId="ADAL" clId="{EC4FA11E-C11A-486E-8A7D-D289749B4EEA}" dt="2019-03-06T09:29:58.508" v="187" actId="20577"/>
        <pc:sldMkLst>
          <pc:docMk/>
          <pc:sldMk cId="723254101" sldId="409"/>
        </pc:sldMkLst>
        <pc:spChg chg="mod">
          <ac:chgData name="Victoria Worthington" userId="3602fdab-493b-4fe0-87da-353562330a36" providerId="ADAL" clId="{EC4FA11E-C11A-486E-8A7D-D289749B4EEA}" dt="2019-03-06T09:29:58.508" v="187" actId="20577"/>
          <ac:spMkLst>
            <pc:docMk/>
            <pc:sldMk cId="723254101" sldId="409"/>
            <ac:spMk id="19" creationId="{5252A847-DE45-4FA3-A1F8-EEBEB845FF8E}"/>
          </ac:spMkLst>
        </pc:spChg>
      </pc:sldChg>
      <pc:sldChg chg="modSp add">
        <pc:chgData name="Victoria Worthington" userId="3602fdab-493b-4fe0-87da-353562330a36" providerId="ADAL" clId="{EC4FA11E-C11A-486E-8A7D-D289749B4EEA}" dt="2019-03-06T09:31:01.069" v="349" actId="207"/>
        <pc:sldMkLst>
          <pc:docMk/>
          <pc:sldMk cId="797820172" sldId="410"/>
        </pc:sldMkLst>
        <pc:spChg chg="mod">
          <ac:chgData name="Victoria Worthington" userId="3602fdab-493b-4fe0-87da-353562330a36" providerId="ADAL" clId="{EC4FA11E-C11A-486E-8A7D-D289749B4EEA}" dt="2019-03-06T09:31:01.069" v="349" actId="207"/>
          <ac:spMkLst>
            <pc:docMk/>
            <pc:sldMk cId="797820172" sldId="410"/>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07/03/2019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07/03/2019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07/03/2019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07/03/2019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3g6.4"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classroomsecrets.co.uk/adding-ation-sion-ssion-tion-or-cian-year-4-suffixes-resource-pack" TargetMode="External"/><Relationship Id="rId5" Type="http://schemas.openxmlformats.org/officeDocument/2006/relationships/hyperlink" Target="https://classroomsecrets.co.uk/search/?fwp_topic=gps-scheme-of-work" TargetMode="External"/><Relationship Id="rId4" Type="http://schemas.openxmlformats.org/officeDocument/2006/relationships/hyperlink" Target="https://classroomsecrets.co.uk/objectives-filter/?fwp_objective=289da1214f11e5a0267a6cd00b9b1f7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p:txBody>
      </p:sp>
      <p:pic>
        <p:nvPicPr>
          <p:cNvPr id="6" name="Picture 5">
            <a:extLst>
              <a:ext uri="{FF2B5EF4-FFF2-40B4-BE49-F238E27FC236}">
                <a16:creationId xmlns:a16="http://schemas.microsoft.com/office/drawing/2014/main" id="{A890D815-B723-46EF-B0BB-7D7402F980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488" y="-512505"/>
            <a:ext cx="7557025" cy="5342480"/>
          </a:xfrm>
          <a:prstGeom prst="rect">
            <a:avLst/>
          </a:prstGeom>
        </p:spPr>
      </p:pic>
    </p:spTree>
    <p:extLst>
      <p:ext uri="{BB962C8B-B14F-4D97-AF65-F5344CB8AC3E}">
        <p14:creationId xmlns:p14="http://schemas.microsoft.com/office/powerpoint/2010/main" val="155611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the correct word to complete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We have just taken down our Christmas </a:t>
            </a:r>
            <a:r>
              <a:rPr lang="en-GB" sz="2800" b="1" u="sng" dirty="0">
                <a:solidFill>
                  <a:srgbClr val="FF0000"/>
                </a:solidFill>
                <a:latin typeface="Century Gothic" panose="020B0502020202020204" pitchFamily="34" charset="0"/>
              </a:rPr>
              <a:t>decorations</a:t>
            </a:r>
            <a:r>
              <a:rPr lang="en-GB" sz="2800" b="1" dirty="0">
                <a:solidFill>
                  <a:schemeClr val="tx1"/>
                </a:solidFill>
                <a:latin typeface="Century Gothic" panose="020B0502020202020204" pitchFamily="34" charset="0"/>
              </a:rPr>
              <a:t>. (decorations, </a:t>
            </a:r>
            <a:r>
              <a:rPr lang="en-GB" sz="2800" b="1" dirty="0" err="1">
                <a:solidFill>
                  <a:schemeClr val="tx1"/>
                </a:solidFill>
                <a:latin typeface="Century Gothic" panose="020B0502020202020204" pitchFamily="34" charset="0"/>
              </a:rPr>
              <a:t>decorasions</a:t>
            </a:r>
            <a:r>
              <a:rPr lang="en-GB" sz="2800" b="1" dirty="0">
                <a:solidFill>
                  <a:schemeClr val="tx1"/>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72481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the correct suffix to the root word below.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You may need to change letters!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F75742C3-D14A-4B4B-B4B2-23B161A7109F}"/>
              </a:ext>
            </a:extLst>
          </p:cNvPr>
          <p:cNvGraphicFramePr>
            <a:graphicFrameLocks noGrp="1"/>
          </p:cNvGraphicFramePr>
          <p:nvPr>
            <p:extLst/>
          </p:nvPr>
        </p:nvGraphicFramePr>
        <p:xfrm>
          <a:off x="2796346" y="2515751"/>
          <a:ext cx="3551306" cy="766633"/>
        </p:xfrm>
        <a:graphic>
          <a:graphicData uri="http://schemas.openxmlformats.org/drawingml/2006/table">
            <a:tbl>
              <a:tblPr firstRow="1" bandRow="1">
                <a:tableStyleId>{5940675A-B579-460E-94D1-54222C63F5DA}</a:tableStyleId>
              </a:tblPr>
              <a:tblGrid>
                <a:gridCol w="3551306">
                  <a:extLst>
                    <a:ext uri="{9D8B030D-6E8A-4147-A177-3AD203B41FA5}">
                      <a16:colId xmlns:a16="http://schemas.microsoft.com/office/drawing/2014/main" val="395358757"/>
                    </a:ext>
                  </a:extLst>
                </a:gridCol>
              </a:tblGrid>
              <a:tr h="766633">
                <a:tc>
                  <a:txBody>
                    <a:bodyPr/>
                    <a:lstStyle/>
                    <a:p>
                      <a:pPr algn="ctr"/>
                      <a:r>
                        <a:rPr lang="en-GB" sz="2300" b="1" dirty="0">
                          <a:latin typeface="Century Gothic" panose="020B0502020202020204" pitchFamily="34" charset="0"/>
                        </a:rPr>
                        <a:t>explode</a:t>
                      </a:r>
                    </a:p>
                  </a:txBody>
                  <a:tcPr marL="147265" marR="147265" marT="73632" marB="73632"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graphicFrame>
        <p:nvGraphicFramePr>
          <p:cNvPr id="7" name="Table 6">
            <a:extLst>
              <a:ext uri="{FF2B5EF4-FFF2-40B4-BE49-F238E27FC236}">
                <a16:creationId xmlns:a16="http://schemas.microsoft.com/office/drawing/2014/main" id="{5F1B8B77-E618-4A34-9BBA-0E42646184B4}"/>
              </a:ext>
            </a:extLst>
          </p:cNvPr>
          <p:cNvGraphicFramePr>
            <a:graphicFrameLocks noGrp="1"/>
          </p:cNvGraphicFramePr>
          <p:nvPr>
            <p:extLst/>
          </p:nvPr>
        </p:nvGraphicFramePr>
        <p:xfrm>
          <a:off x="2368455" y="3476950"/>
          <a:ext cx="1159567" cy="499308"/>
        </p:xfrm>
        <a:graphic>
          <a:graphicData uri="http://schemas.openxmlformats.org/drawingml/2006/table">
            <a:tbl>
              <a:tblPr firstRow="1" bandRow="1">
                <a:tableStyleId>{5940675A-B579-460E-94D1-54222C63F5DA}</a:tableStyleId>
              </a:tblPr>
              <a:tblGrid>
                <a:gridCol w="1159567">
                  <a:extLst>
                    <a:ext uri="{9D8B030D-6E8A-4147-A177-3AD203B41FA5}">
                      <a16:colId xmlns:a16="http://schemas.microsoft.com/office/drawing/2014/main" val="395358757"/>
                    </a:ext>
                  </a:extLst>
                </a:gridCol>
              </a:tblGrid>
              <a:tr h="499308">
                <a:tc>
                  <a:txBody>
                    <a:bodyPr/>
                    <a:lstStyle/>
                    <a:p>
                      <a:pPr algn="ctr"/>
                      <a:r>
                        <a:rPr lang="en-GB" sz="2300" b="1" dirty="0">
                          <a:latin typeface="Century Gothic" panose="020B0502020202020204" pitchFamily="34" charset="0"/>
                        </a:rPr>
                        <a:t>-</a:t>
                      </a:r>
                      <a:r>
                        <a:rPr lang="en-GB" sz="2300" b="1" dirty="0" err="1">
                          <a:latin typeface="Century Gothic" panose="020B0502020202020204" pitchFamily="34" charset="0"/>
                        </a:rPr>
                        <a:t>tion</a:t>
                      </a:r>
                      <a:endParaRPr lang="en-GB" sz="2300" b="1" dirty="0">
                        <a:latin typeface="Century Gothic" panose="020B0502020202020204" pitchFamily="34" charset="0"/>
                      </a:endParaRPr>
                    </a:p>
                  </a:txBody>
                  <a:tcPr marL="147265" marR="147265" marT="73632" marB="73632"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graphicFrame>
        <p:nvGraphicFramePr>
          <p:cNvPr id="8" name="Table 7">
            <a:extLst>
              <a:ext uri="{FF2B5EF4-FFF2-40B4-BE49-F238E27FC236}">
                <a16:creationId xmlns:a16="http://schemas.microsoft.com/office/drawing/2014/main" id="{BD8F8F54-FAA5-4719-AC75-6578C2DBD491}"/>
              </a:ext>
            </a:extLst>
          </p:cNvPr>
          <p:cNvGraphicFramePr>
            <a:graphicFrameLocks noGrp="1"/>
          </p:cNvGraphicFramePr>
          <p:nvPr>
            <p:extLst>
              <p:ext uri="{D42A27DB-BD31-4B8C-83A1-F6EECF244321}">
                <p14:modId xmlns:p14="http://schemas.microsoft.com/office/powerpoint/2010/main" val="2669805654"/>
              </p:ext>
            </p:extLst>
          </p:nvPr>
        </p:nvGraphicFramePr>
        <p:xfrm>
          <a:off x="3992215" y="3476950"/>
          <a:ext cx="1159567" cy="499308"/>
        </p:xfrm>
        <a:graphic>
          <a:graphicData uri="http://schemas.openxmlformats.org/drawingml/2006/table">
            <a:tbl>
              <a:tblPr firstRow="1" bandRow="1">
                <a:tableStyleId>{5940675A-B579-460E-94D1-54222C63F5DA}</a:tableStyleId>
              </a:tblPr>
              <a:tblGrid>
                <a:gridCol w="1159567">
                  <a:extLst>
                    <a:ext uri="{9D8B030D-6E8A-4147-A177-3AD203B41FA5}">
                      <a16:colId xmlns:a16="http://schemas.microsoft.com/office/drawing/2014/main" val="395358757"/>
                    </a:ext>
                  </a:extLst>
                </a:gridCol>
              </a:tblGrid>
              <a:tr h="499308">
                <a:tc>
                  <a:txBody>
                    <a:bodyPr/>
                    <a:lstStyle/>
                    <a:p>
                      <a:pPr algn="ctr"/>
                      <a:r>
                        <a:rPr lang="en-GB" sz="2300" b="1" dirty="0">
                          <a:solidFill>
                            <a:schemeClr val="tx1"/>
                          </a:solidFill>
                          <a:latin typeface="Century Gothic" panose="020B0502020202020204" pitchFamily="34" charset="0"/>
                        </a:rPr>
                        <a:t>-</a:t>
                      </a:r>
                      <a:r>
                        <a:rPr lang="en-GB" sz="2300" b="1" dirty="0" err="1">
                          <a:solidFill>
                            <a:schemeClr val="tx1"/>
                          </a:solidFill>
                          <a:latin typeface="Century Gothic" panose="020B0502020202020204" pitchFamily="34" charset="0"/>
                        </a:rPr>
                        <a:t>sion</a:t>
                      </a:r>
                      <a:endParaRPr lang="en-GB" sz="2300" b="1" dirty="0">
                        <a:solidFill>
                          <a:schemeClr val="tx1"/>
                        </a:solidFill>
                        <a:latin typeface="Century Gothic" panose="020B0502020202020204" pitchFamily="34" charset="0"/>
                      </a:endParaRPr>
                    </a:p>
                  </a:txBody>
                  <a:tcPr marL="147265" marR="147265" marT="73632" marB="73632"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graphicFrame>
        <p:nvGraphicFramePr>
          <p:cNvPr id="12" name="Table 11">
            <a:extLst>
              <a:ext uri="{FF2B5EF4-FFF2-40B4-BE49-F238E27FC236}">
                <a16:creationId xmlns:a16="http://schemas.microsoft.com/office/drawing/2014/main" id="{401ED45D-4C9E-4246-A254-FEC6821E554A}"/>
              </a:ext>
            </a:extLst>
          </p:cNvPr>
          <p:cNvGraphicFramePr>
            <a:graphicFrameLocks noGrp="1"/>
          </p:cNvGraphicFramePr>
          <p:nvPr>
            <p:extLst/>
          </p:nvPr>
        </p:nvGraphicFramePr>
        <p:xfrm>
          <a:off x="5615975" y="3476950"/>
          <a:ext cx="1159567" cy="499308"/>
        </p:xfrm>
        <a:graphic>
          <a:graphicData uri="http://schemas.openxmlformats.org/drawingml/2006/table">
            <a:tbl>
              <a:tblPr firstRow="1" bandRow="1">
                <a:tableStyleId>{5940675A-B579-460E-94D1-54222C63F5DA}</a:tableStyleId>
              </a:tblPr>
              <a:tblGrid>
                <a:gridCol w="1159567">
                  <a:extLst>
                    <a:ext uri="{9D8B030D-6E8A-4147-A177-3AD203B41FA5}">
                      <a16:colId xmlns:a16="http://schemas.microsoft.com/office/drawing/2014/main" val="395358757"/>
                    </a:ext>
                  </a:extLst>
                </a:gridCol>
              </a:tblGrid>
              <a:tr h="499308">
                <a:tc>
                  <a:txBody>
                    <a:bodyPr/>
                    <a:lstStyle/>
                    <a:p>
                      <a:pPr algn="ctr"/>
                      <a:r>
                        <a:rPr lang="en-GB" sz="2300" b="1" dirty="0">
                          <a:latin typeface="Century Gothic" panose="020B0502020202020204" pitchFamily="34" charset="0"/>
                        </a:rPr>
                        <a:t>-</a:t>
                      </a:r>
                      <a:r>
                        <a:rPr lang="en-GB" sz="2300" b="1" dirty="0" err="1">
                          <a:latin typeface="Century Gothic" panose="020B0502020202020204" pitchFamily="34" charset="0"/>
                        </a:rPr>
                        <a:t>ssion</a:t>
                      </a:r>
                      <a:endParaRPr lang="en-GB" sz="2300" b="1" dirty="0">
                        <a:latin typeface="Century Gothic" panose="020B0502020202020204" pitchFamily="34" charset="0"/>
                      </a:endParaRPr>
                    </a:p>
                  </a:txBody>
                  <a:tcPr marL="147265" marR="147265" marT="73632" marB="73632"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spTree>
    <p:extLst>
      <p:ext uri="{BB962C8B-B14F-4D97-AF65-F5344CB8AC3E}">
        <p14:creationId xmlns:p14="http://schemas.microsoft.com/office/powerpoint/2010/main" val="235028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the correct suffix to the root word below.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You may need to change letters!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r>
              <a:rPr lang="en-GB" sz="2400" b="1" dirty="0">
                <a:solidFill>
                  <a:srgbClr val="FF0000"/>
                </a:solidFill>
                <a:latin typeface="Century Gothic" panose="020B0502020202020204" pitchFamily="34" charset="0"/>
              </a:rPr>
              <a:t>explosion</a:t>
            </a:r>
            <a:endParaRPr lang="en-GB" sz="24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F75742C3-D14A-4B4B-B4B2-23B161A7109F}"/>
              </a:ext>
            </a:extLst>
          </p:cNvPr>
          <p:cNvGraphicFramePr>
            <a:graphicFrameLocks noGrp="1"/>
          </p:cNvGraphicFramePr>
          <p:nvPr>
            <p:extLst>
              <p:ext uri="{D42A27DB-BD31-4B8C-83A1-F6EECF244321}">
                <p14:modId xmlns:p14="http://schemas.microsoft.com/office/powerpoint/2010/main" val="352054995"/>
              </p:ext>
            </p:extLst>
          </p:nvPr>
        </p:nvGraphicFramePr>
        <p:xfrm>
          <a:off x="2796346" y="2515751"/>
          <a:ext cx="3551306" cy="766633"/>
        </p:xfrm>
        <a:graphic>
          <a:graphicData uri="http://schemas.openxmlformats.org/drawingml/2006/table">
            <a:tbl>
              <a:tblPr firstRow="1" bandRow="1">
                <a:tableStyleId>{5940675A-B579-460E-94D1-54222C63F5DA}</a:tableStyleId>
              </a:tblPr>
              <a:tblGrid>
                <a:gridCol w="3551306">
                  <a:extLst>
                    <a:ext uri="{9D8B030D-6E8A-4147-A177-3AD203B41FA5}">
                      <a16:colId xmlns:a16="http://schemas.microsoft.com/office/drawing/2014/main" val="395358757"/>
                    </a:ext>
                  </a:extLst>
                </a:gridCol>
              </a:tblGrid>
              <a:tr h="766633">
                <a:tc>
                  <a:txBody>
                    <a:bodyPr/>
                    <a:lstStyle/>
                    <a:p>
                      <a:pPr algn="ctr"/>
                      <a:r>
                        <a:rPr lang="en-GB" sz="2300" b="1" dirty="0">
                          <a:latin typeface="Century Gothic" panose="020B0502020202020204" pitchFamily="34" charset="0"/>
                        </a:rPr>
                        <a:t>explode</a:t>
                      </a:r>
                    </a:p>
                  </a:txBody>
                  <a:tcPr marL="147265" marR="147265" marT="73632" marB="73632"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graphicFrame>
        <p:nvGraphicFramePr>
          <p:cNvPr id="7" name="Table 6">
            <a:extLst>
              <a:ext uri="{FF2B5EF4-FFF2-40B4-BE49-F238E27FC236}">
                <a16:creationId xmlns:a16="http://schemas.microsoft.com/office/drawing/2014/main" id="{5F1B8B77-E618-4A34-9BBA-0E42646184B4}"/>
              </a:ext>
            </a:extLst>
          </p:cNvPr>
          <p:cNvGraphicFramePr>
            <a:graphicFrameLocks noGrp="1"/>
          </p:cNvGraphicFramePr>
          <p:nvPr>
            <p:extLst>
              <p:ext uri="{D42A27DB-BD31-4B8C-83A1-F6EECF244321}">
                <p14:modId xmlns:p14="http://schemas.microsoft.com/office/powerpoint/2010/main" val="1696473145"/>
              </p:ext>
            </p:extLst>
          </p:nvPr>
        </p:nvGraphicFramePr>
        <p:xfrm>
          <a:off x="2368455" y="3476950"/>
          <a:ext cx="1159567" cy="499308"/>
        </p:xfrm>
        <a:graphic>
          <a:graphicData uri="http://schemas.openxmlformats.org/drawingml/2006/table">
            <a:tbl>
              <a:tblPr firstRow="1" bandRow="1">
                <a:tableStyleId>{5940675A-B579-460E-94D1-54222C63F5DA}</a:tableStyleId>
              </a:tblPr>
              <a:tblGrid>
                <a:gridCol w="1159567">
                  <a:extLst>
                    <a:ext uri="{9D8B030D-6E8A-4147-A177-3AD203B41FA5}">
                      <a16:colId xmlns:a16="http://schemas.microsoft.com/office/drawing/2014/main" val="395358757"/>
                    </a:ext>
                  </a:extLst>
                </a:gridCol>
              </a:tblGrid>
              <a:tr h="499308">
                <a:tc>
                  <a:txBody>
                    <a:bodyPr/>
                    <a:lstStyle/>
                    <a:p>
                      <a:pPr algn="ctr"/>
                      <a:r>
                        <a:rPr lang="en-GB" sz="2300" b="1" dirty="0">
                          <a:latin typeface="Century Gothic" panose="020B0502020202020204" pitchFamily="34" charset="0"/>
                        </a:rPr>
                        <a:t>-</a:t>
                      </a:r>
                      <a:r>
                        <a:rPr lang="en-GB" sz="2300" b="1" dirty="0" err="1">
                          <a:latin typeface="Century Gothic" panose="020B0502020202020204" pitchFamily="34" charset="0"/>
                        </a:rPr>
                        <a:t>tion</a:t>
                      </a:r>
                      <a:endParaRPr lang="en-GB" sz="2300" b="1" dirty="0">
                        <a:latin typeface="Century Gothic" panose="020B0502020202020204" pitchFamily="34" charset="0"/>
                      </a:endParaRPr>
                    </a:p>
                  </a:txBody>
                  <a:tcPr marL="147265" marR="147265" marT="73632" marB="73632"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graphicFrame>
        <p:nvGraphicFramePr>
          <p:cNvPr id="8" name="Table 7">
            <a:extLst>
              <a:ext uri="{FF2B5EF4-FFF2-40B4-BE49-F238E27FC236}">
                <a16:creationId xmlns:a16="http://schemas.microsoft.com/office/drawing/2014/main" id="{BD8F8F54-FAA5-4719-AC75-6578C2DBD491}"/>
              </a:ext>
            </a:extLst>
          </p:cNvPr>
          <p:cNvGraphicFramePr>
            <a:graphicFrameLocks noGrp="1"/>
          </p:cNvGraphicFramePr>
          <p:nvPr>
            <p:extLst>
              <p:ext uri="{D42A27DB-BD31-4B8C-83A1-F6EECF244321}">
                <p14:modId xmlns:p14="http://schemas.microsoft.com/office/powerpoint/2010/main" val="1690586308"/>
              </p:ext>
            </p:extLst>
          </p:nvPr>
        </p:nvGraphicFramePr>
        <p:xfrm>
          <a:off x="3992215" y="3476950"/>
          <a:ext cx="1159567" cy="499308"/>
        </p:xfrm>
        <a:graphic>
          <a:graphicData uri="http://schemas.openxmlformats.org/drawingml/2006/table">
            <a:tbl>
              <a:tblPr firstRow="1" bandRow="1">
                <a:tableStyleId>{5940675A-B579-460E-94D1-54222C63F5DA}</a:tableStyleId>
              </a:tblPr>
              <a:tblGrid>
                <a:gridCol w="1159567">
                  <a:extLst>
                    <a:ext uri="{9D8B030D-6E8A-4147-A177-3AD203B41FA5}">
                      <a16:colId xmlns:a16="http://schemas.microsoft.com/office/drawing/2014/main" val="395358757"/>
                    </a:ext>
                  </a:extLst>
                </a:gridCol>
              </a:tblGrid>
              <a:tr h="499308">
                <a:tc>
                  <a:txBody>
                    <a:bodyPr/>
                    <a:lstStyle/>
                    <a:p>
                      <a:pPr algn="ctr"/>
                      <a:r>
                        <a:rPr lang="en-GB" sz="2300" b="1" dirty="0">
                          <a:solidFill>
                            <a:srgbClr val="FF0000"/>
                          </a:solidFill>
                          <a:latin typeface="Century Gothic" panose="020B0502020202020204" pitchFamily="34" charset="0"/>
                        </a:rPr>
                        <a:t>-</a:t>
                      </a:r>
                      <a:r>
                        <a:rPr lang="en-GB" sz="2300" b="1" dirty="0" err="1">
                          <a:solidFill>
                            <a:srgbClr val="FF0000"/>
                          </a:solidFill>
                          <a:latin typeface="Century Gothic" panose="020B0502020202020204" pitchFamily="34" charset="0"/>
                        </a:rPr>
                        <a:t>sion</a:t>
                      </a:r>
                      <a:endParaRPr lang="en-GB" sz="2300" b="1" dirty="0">
                        <a:solidFill>
                          <a:srgbClr val="FF0000"/>
                        </a:solidFill>
                        <a:latin typeface="Century Gothic" panose="020B0502020202020204" pitchFamily="34" charset="0"/>
                      </a:endParaRPr>
                    </a:p>
                  </a:txBody>
                  <a:tcPr marL="147265" marR="147265" marT="73632" marB="73632"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graphicFrame>
        <p:nvGraphicFramePr>
          <p:cNvPr id="12" name="Table 11">
            <a:extLst>
              <a:ext uri="{FF2B5EF4-FFF2-40B4-BE49-F238E27FC236}">
                <a16:creationId xmlns:a16="http://schemas.microsoft.com/office/drawing/2014/main" id="{401ED45D-4C9E-4246-A254-FEC6821E554A}"/>
              </a:ext>
            </a:extLst>
          </p:cNvPr>
          <p:cNvGraphicFramePr>
            <a:graphicFrameLocks noGrp="1"/>
          </p:cNvGraphicFramePr>
          <p:nvPr>
            <p:extLst>
              <p:ext uri="{D42A27DB-BD31-4B8C-83A1-F6EECF244321}">
                <p14:modId xmlns:p14="http://schemas.microsoft.com/office/powerpoint/2010/main" val="2266595814"/>
              </p:ext>
            </p:extLst>
          </p:nvPr>
        </p:nvGraphicFramePr>
        <p:xfrm>
          <a:off x="5615975" y="3476950"/>
          <a:ext cx="1159567" cy="499308"/>
        </p:xfrm>
        <a:graphic>
          <a:graphicData uri="http://schemas.openxmlformats.org/drawingml/2006/table">
            <a:tbl>
              <a:tblPr firstRow="1" bandRow="1">
                <a:tableStyleId>{5940675A-B579-460E-94D1-54222C63F5DA}</a:tableStyleId>
              </a:tblPr>
              <a:tblGrid>
                <a:gridCol w="1159567">
                  <a:extLst>
                    <a:ext uri="{9D8B030D-6E8A-4147-A177-3AD203B41FA5}">
                      <a16:colId xmlns:a16="http://schemas.microsoft.com/office/drawing/2014/main" val="395358757"/>
                    </a:ext>
                  </a:extLst>
                </a:gridCol>
              </a:tblGrid>
              <a:tr h="499308">
                <a:tc>
                  <a:txBody>
                    <a:bodyPr/>
                    <a:lstStyle/>
                    <a:p>
                      <a:pPr algn="ctr"/>
                      <a:r>
                        <a:rPr lang="en-GB" sz="2300" b="1" dirty="0">
                          <a:latin typeface="Century Gothic" panose="020B0502020202020204" pitchFamily="34" charset="0"/>
                        </a:rPr>
                        <a:t>-</a:t>
                      </a:r>
                      <a:r>
                        <a:rPr lang="en-GB" sz="2300" b="1" dirty="0" err="1">
                          <a:latin typeface="Century Gothic" panose="020B0502020202020204" pitchFamily="34" charset="0"/>
                        </a:rPr>
                        <a:t>ssion</a:t>
                      </a:r>
                      <a:endParaRPr lang="en-GB" sz="2300" b="1" dirty="0">
                        <a:latin typeface="Century Gothic" panose="020B0502020202020204" pitchFamily="34" charset="0"/>
                      </a:endParaRPr>
                    </a:p>
                  </a:txBody>
                  <a:tcPr marL="147265" marR="147265" marT="73632" marB="73632"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spTree>
    <p:extLst>
      <p:ext uri="{BB962C8B-B14F-4D97-AF65-F5344CB8AC3E}">
        <p14:creationId xmlns:p14="http://schemas.microsoft.com/office/powerpoint/2010/main" val="168506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suffix in the word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Find 3 other words which include the same suffix.</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13" name="Table 12">
            <a:extLst>
              <a:ext uri="{FF2B5EF4-FFF2-40B4-BE49-F238E27FC236}">
                <a16:creationId xmlns:a16="http://schemas.microsoft.com/office/drawing/2014/main" id="{3A62C897-0F4E-4041-A4E1-D8BF5CC8FE51}"/>
              </a:ext>
            </a:extLst>
          </p:cNvPr>
          <p:cNvGraphicFramePr>
            <a:graphicFrameLocks noGrp="1"/>
          </p:cNvGraphicFramePr>
          <p:nvPr>
            <p:extLst>
              <p:ext uri="{D42A27DB-BD31-4B8C-83A1-F6EECF244321}">
                <p14:modId xmlns:p14="http://schemas.microsoft.com/office/powerpoint/2010/main" val="1630948404"/>
              </p:ext>
            </p:extLst>
          </p:nvPr>
        </p:nvGraphicFramePr>
        <p:xfrm>
          <a:off x="3237926" y="1535501"/>
          <a:ext cx="2668149" cy="696939"/>
        </p:xfrm>
        <a:graphic>
          <a:graphicData uri="http://schemas.openxmlformats.org/drawingml/2006/table">
            <a:tbl>
              <a:tblPr firstRow="1" bandRow="1">
                <a:tableStyleId>{5940675A-B579-460E-94D1-54222C63F5DA}</a:tableStyleId>
              </a:tblPr>
              <a:tblGrid>
                <a:gridCol w="2668149">
                  <a:extLst>
                    <a:ext uri="{9D8B030D-6E8A-4147-A177-3AD203B41FA5}">
                      <a16:colId xmlns:a16="http://schemas.microsoft.com/office/drawing/2014/main" val="395358757"/>
                    </a:ext>
                  </a:extLst>
                </a:gridCol>
              </a:tblGrid>
              <a:tr h="696939">
                <a:tc>
                  <a:txBody>
                    <a:bodyPr/>
                    <a:lstStyle/>
                    <a:p>
                      <a:pPr algn="ctr"/>
                      <a:r>
                        <a:rPr lang="en-GB" sz="2400" b="1" dirty="0">
                          <a:latin typeface="Century Gothic" panose="020B0502020202020204" pitchFamily="34" charset="0"/>
                        </a:rPr>
                        <a:t>expression</a:t>
                      </a:r>
                    </a:p>
                  </a:txBody>
                  <a:tcPr marL="110642" marR="110642" marT="66938" marB="66938" anchor="ctr">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spTree>
    <p:extLst>
      <p:ext uri="{BB962C8B-B14F-4D97-AF65-F5344CB8AC3E}">
        <p14:creationId xmlns:p14="http://schemas.microsoft.com/office/powerpoint/2010/main" val="1277800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suffix in the word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Find 3 other words which include the same suffix.</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possible answers, for example:</a:t>
            </a:r>
          </a:p>
          <a:p>
            <a:pPr algn="ctr"/>
            <a:endParaRPr lang="en-GB" sz="2000" b="1" dirty="0">
              <a:solidFill>
                <a:schemeClr val="tx1"/>
              </a:solidFill>
              <a:latin typeface="Century Gothic" panose="020B0502020202020204" pitchFamily="34" charset="0"/>
            </a:endParaRPr>
          </a:p>
          <a:p>
            <a:pPr algn="ctr"/>
            <a:r>
              <a:rPr lang="en-GB" sz="2400" b="1" dirty="0">
                <a:solidFill>
                  <a:srgbClr val="FF0000"/>
                </a:solidFill>
                <a:latin typeface="Century Gothic" panose="020B0502020202020204" pitchFamily="34" charset="0"/>
              </a:rPr>
              <a:t>admi</a:t>
            </a:r>
            <a:r>
              <a:rPr lang="en-GB" sz="2400" b="1" u="sng" dirty="0">
                <a:solidFill>
                  <a:srgbClr val="FF0000"/>
                </a:solidFill>
                <a:latin typeface="Century Gothic" panose="020B0502020202020204" pitchFamily="34" charset="0"/>
              </a:rPr>
              <a:t>ssion</a:t>
            </a:r>
          </a:p>
          <a:p>
            <a:pPr algn="ctr"/>
            <a:endParaRPr lang="en-GB" sz="2400" b="1" dirty="0">
              <a:solidFill>
                <a:schemeClr val="tx1"/>
              </a:solidFill>
              <a:latin typeface="Century Gothic" panose="020B0502020202020204" pitchFamily="34" charset="0"/>
            </a:endParaRPr>
          </a:p>
          <a:p>
            <a:pPr algn="ctr"/>
            <a:r>
              <a:rPr lang="en-GB" sz="2400" b="1" dirty="0">
                <a:solidFill>
                  <a:srgbClr val="FF0000"/>
                </a:solidFill>
                <a:latin typeface="Century Gothic" panose="020B0502020202020204" pitchFamily="34" charset="0"/>
              </a:rPr>
              <a:t>permi</a:t>
            </a:r>
            <a:r>
              <a:rPr lang="en-GB" sz="2400" b="1" u="sng" dirty="0">
                <a:solidFill>
                  <a:srgbClr val="FF0000"/>
                </a:solidFill>
                <a:latin typeface="Century Gothic" panose="020B0502020202020204" pitchFamily="34" charset="0"/>
              </a:rPr>
              <a:t>ssion</a:t>
            </a:r>
          </a:p>
          <a:p>
            <a:pPr algn="ctr"/>
            <a:endParaRPr lang="en-GB" sz="2400" b="1" dirty="0">
              <a:solidFill>
                <a:schemeClr val="tx1"/>
              </a:solidFill>
              <a:latin typeface="Century Gothic" panose="020B0502020202020204" pitchFamily="34" charset="0"/>
            </a:endParaRPr>
          </a:p>
          <a:p>
            <a:pPr algn="ctr"/>
            <a:r>
              <a:rPr lang="en-GB" sz="2400" b="1" dirty="0">
                <a:solidFill>
                  <a:srgbClr val="FF0000"/>
                </a:solidFill>
                <a:latin typeface="Century Gothic" panose="020B0502020202020204" pitchFamily="34" charset="0"/>
              </a:rPr>
              <a:t>depre</a:t>
            </a:r>
            <a:r>
              <a:rPr lang="en-GB" sz="2400" b="1" u="sng" dirty="0">
                <a:solidFill>
                  <a:srgbClr val="FF0000"/>
                </a:solidFill>
                <a:latin typeface="Century Gothic" panose="020B0502020202020204" pitchFamily="34" charset="0"/>
              </a:rPr>
              <a:t>ssion</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13" name="Table 12">
            <a:extLst>
              <a:ext uri="{FF2B5EF4-FFF2-40B4-BE49-F238E27FC236}">
                <a16:creationId xmlns:a16="http://schemas.microsoft.com/office/drawing/2014/main" id="{3A62C897-0F4E-4041-A4E1-D8BF5CC8FE51}"/>
              </a:ext>
            </a:extLst>
          </p:cNvPr>
          <p:cNvGraphicFramePr>
            <a:graphicFrameLocks noGrp="1"/>
          </p:cNvGraphicFramePr>
          <p:nvPr>
            <p:extLst>
              <p:ext uri="{D42A27DB-BD31-4B8C-83A1-F6EECF244321}">
                <p14:modId xmlns:p14="http://schemas.microsoft.com/office/powerpoint/2010/main" val="3253756084"/>
              </p:ext>
            </p:extLst>
          </p:nvPr>
        </p:nvGraphicFramePr>
        <p:xfrm>
          <a:off x="3237925" y="1535501"/>
          <a:ext cx="2668149" cy="696939"/>
        </p:xfrm>
        <a:graphic>
          <a:graphicData uri="http://schemas.openxmlformats.org/drawingml/2006/table">
            <a:tbl>
              <a:tblPr firstRow="1" bandRow="1">
                <a:tableStyleId>{5940675A-B579-460E-94D1-54222C63F5DA}</a:tableStyleId>
              </a:tblPr>
              <a:tblGrid>
                <a:gridCol w="2668149">
                  <a:extLst>
                    <a:ext uri="{9D8B030D-6E8A-4147-A177-3AD203B41FA5}">
                      <a16:colId xmlns:a16="http://schemas.microsoft.com/office/drawing/2014/main" val="395358757"/>
                    </a:ext>
                  </a:extLst>
                </a:gridCol>
              </a:tblGrid>
              <a:tr h="696939">
                <a:tc>
                  <a:txBody>
                    <a:bodyPr/>
                    <a:lstStyle/>
                    <a:p>
                      <a:pPr algn="ctr"/>
                      <a:r>
                        <a:rPr lang="en-GB" sz="2400" b="1" dirty="0">
                          <a:latin typeface="Century Gothic" panose="020B0502020202020204" pitchFamily="34" charset="0"/>
                        </a:rPr>
                        <a:t>expre</a:t>
                      </a:r>
                      <a:r>
                        <a:rPr lang="en-GB" sz="2400" b="1" u="sng" dirty="0">
                          <a:solidFill>
                            <a:srgbClr val="FF0000"/>
                          </a:solidFill>
                          <a:latin typeface="Century Gothic" panose="020B0502020202020204" pitchFamily="34" charset="0"/>
                        </a:rPr>
                        <a:t>ssion</a:t>
                      </a:r>
                    </a:p>
                  </a:txBody>
                  <a:tcPr marL="110642" marR="110642" marT="66938" marB="66938" anchor="ctr">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solidFill>
                      <a:schemeClr val="bg1"/>
                    </a:solidFill>
                  </a:tcPr>
                </a:tc>
                <a:extLst>
                  <a:ext uri="{0D108BD9-81ED-4DB2-BD59-A6C34878D82A}">
                    <a16:rowId xmlns:a16="http://schemas.microsoft.com/office/drawing/2014/main" val="9168900"/>
                  </a:ext>
                </a:extLst>
              </a:tr>
            </a:tbl>
          </a:graphicData>
        </a:graphic>
      </p:graphicFrame>
    </p:spTree>
    <p:extLst>
      <p:ext uri="{BB962C8B-B14F-4D97-AF65-F5344CB8AC3E}">
        <p14:creationId xmlns:p14="http://schemas.microsoft.com/office/powerpoint/2010/main" val="1777941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Mark Maddie’s spelling test below. Correct any words that she has spelt incorrectly.</a:t>
            </a:r>
          </a:p>
          <a:p>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6C2C3EAF-5B46-4286-96D9-9FFEB05B0746}"/>
              </a:ext>
            </a:extLst>
          </p:cNvPr>
          <p:cNvGraphicFramePr>
            <a:graphicFrameLocks noGrp="1"/>
          </p:cNvGraphicFramePr>
          <p:nvPr>
            <p:extLst>
              <p:ext uri="{D42A27DB-BD31-4B8C-83A1-F6EECF244321}">
                <p14:modId xmlns:p14="http://schemas.microsoft.com/office/powerpoint/2010/main" val="1911225381"/>
              </p:ext>
            </p:extLst>
          </p:nvPr>
        </p:nvGraphicFramePr>
        <p:xfrm>
          <a:off x="869055" y="2098677"/>
          <a:ext cx="7153112" cy="2806996"/>
        </p:xfrm>
        <a:graphic>
          <a:graphicData uri="http://schemas.openxmlformats.org/drawingml/2006/table">
            <a:tbl>
              <a:tblPr firstRow="1" bandRow="1">
                <a:tableStyleId>{5940675A-B579-460E-94D1-54222C63F5DA}</a:tableStyleId>
              </a:tblPr>
              <a:tblGrid>
                <a:gridCol w="1440000">
                  <a:extLst>
                    <a:ext uri="{9D8B030D-6E8A-4147-A177-3AD203B41FA5}">
                      <a16:colId xmlns:a16="http://schemas.microsoft.com/office/drawing/2014/main" val="2118669140"/>
                    </a:ext>
                  </a:extLst>
                </a:gridCol>
                <a:gridCol w="5713112">
                  <a:extLst>
                    <a:ext uri="{9D8B030D-6E8A-4147-A177-3AD203B41FA5}">
                      <a16:colId xmlns:a16="http://schemas.microsoft.com/office/drawing/2014/main" val="1064346153"/>
                    </a:ext>
                  </a:extLst>
                </a:gridCol>
              </a:tblGrid>
              <a:tr h="532129">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err="1">
                          <a:latin typeface="Century Gothic" panose="020B0502020202020204" pitchFamily="34" charset="0"/>
                        </a:rPr>
                        <a:t>procesion</a:t>
                      </a:r>
                      <a:r>
                        <a:rPr lang="en-GB" sz="2400" b="1" dirty="0">
                          <a:latin typeface="Century Gothic" panose="020B0502020202020204" pitchFamily="34" charset="0"/>
                        </a:rPr>
                        <a:t> </a:t>
                      </a:r>
                      <a:r>
                        <a:rPr lang="en-GB" sz="2100" b="1" dirty="0">
                          <a:latin typeface="Century Gothic" panose="020B0502020202020204" pitchFamily="34" charset="0"/>
                        </a:rPr>
                        <a:t>            </a:t>
                      </a:r>
                      <a:r>
                        <a:rPr lang="en-GB" sz="2800" b="1" dirty="0">
                          <a:solidFill>
                            <a:srgbClr val="FF0000"/>
                          </a:solidFill>
                          <a:latin typeface="Century Gothic" panose="020B0502020202020204" pitchFamily="34" charset="0"/>
                          <a:sym typeface="Wingdings" panose="05000000000000000000" pitchFamily="2" charset="2"/>
                        </a:rPr>
                        <a:t>  </a:t>
                      </a:r>
                      <a:endParaRPr lang="en-GB" sz="2800" b="1" dirty="0">
                        <a:solidFill>
                          <a:srgbClr val="FF0000"/>
                        </a:solidFill>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1110416863"/>
                  </a:ext>
                </a:extLst>
              </a:tr>
              <a:tr h="561600">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a:latin typeface="Century Gothic" panose="020B0502020202020204" pitchFamily="34" charset="0"/>
                        </a:rPr>
                        <a:t>temptation</a:t>
                      </a:r>
                      <a:r>
                        <a:rPr lang="en-GB" sz="2100" b="1" dirty="0">
                          <a:latin typeface="Century Gothic" panose="020B0502020202020204" pitchFamily="34" charset="0"/>
                        </a:rPr>
                        <a:t>           </a:t>
                      </a:r>
                      <a:endParaRPr lang="en-GB" sz="2800" b="1" dirty="0">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161631900"/>
                  </a:ext>
                </a:extLst>
              </a:tr>
              <a:tr h="561600">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err="1">
                          <a:latin typeface="Century Gothic" panose="020B0502020202020204" pitchFamily="34" charset="0"/>
                        </a:rPr>
                        <a:t>comprehention</a:t>
                      </a:r>
                      <a:r>
                        <a:rPr lang="en-GB" sz="2100" b="1" dirty="0">
                          <a:latin typeface="Century Gothic" panose="020B0502020202020204" pitchFamily="34" charset="0"/>
                        </a:rPr>
                        <a:t>   </a:t>
                      </a:r>
                      <a:endParaRPr lang="en-GB" sz="2400" b="1" dirty="0">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1721707917"/>
                  </a:ext>
                </a:extLst>
              </a:tr>
              <a:tr h="561600">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a:latin typeface="Century Gothic" panose="020B0502020202020204" pitchFamily="34" charset="0"/>
                        </a:rPr>
                        <a:t>adaptation</a:t>
                      </a:r>
                      <a:r>
                        <a:rPr lang="en-GB" sz="2100" b="1" dirty="0">
                          <a:latin typeface="Century Gothic" panose="020B0502020202020204" pitchFamily="34" charset="0"/>
                        </a:rPr>
                        <a:t>           </a:t>
                      </a:r>
                      <a:endParaRPr lang="en-GB" sz="2800" b="1" dirty="0">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1304852745"/>
                  </a:ext>
                </a:extLst>
              </a:tr>
              <a:tr h="561600">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err="1">
                          <a:latin typeface="Century Gothic" panose="020B0502020202020204" pitchFamily="34" charset="0"/>
                        </a:rPr>
                        <a:t>diverssion</a:t>
                      </a:r>
                      <a:r>
                        <a:rPr lang="en-GB" sz="2100" b="1" dirty="0">
                          <a:latin typeface="Century Gothic" panose="020B0502020202020204" pitchFamily="34" charset="0"/>
                        </a:rPr>
                        <a:t>              </a:t>
                      </a:r>
                      <a:endParaRPr lang="en-GB" sz="2400" b="1" dirty="0">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2800726426"/>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Mark Maddie’s spelling test below. Correct any words that she has spelt incorrectly.</a:t>
            </a:r>
          </a:p>
          <a:p>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6C2C3EAF-5B46-4286-96D9-9FFEB05B0746}"/>
              </a:ext>
            </a:extLst>
          </p:cNvPr>
          <p:cNvGraphicFramePr>
            <a:graphicFrameLocks noGrp="1"/>
          </p:cNvGraphicFramePr>
          <p:nvPr>
            <p:extLst>
              <p:ext uri="{D42A27DB-BD31-4B8C-83A1-F6EECF244321}">
                <p14:modId xmlns:p14="http://schemas.microsoft.com/office/powerpoint/2010/main" val="3847463837"/>
              </p:ext>
            </p:extLst>
          </p:nvPr>
        </p:nvGraphicFramePr>
        <p:xfrm>
          <a:off x="869055" y="2098677"/>
          <a:ext cx="7153112" cy="2802980"/>
        </p:xfrm>
        <a:graphic>
          <a:graphicData uri="http://schemas.openxmlformats.org/drawingml/2006/table">
            <a:tbl>
              <a:tblPr firstRow="1" bandRow="1">
                <a:tableStyleId>{5940675A-B579-460E-94D1-54222C63F5DA}</a:tableStyleId>
              </a:tblPr>
              <a:tblGrid>
                <a:gridCol w="1440000">
                  <a:extLst>
                    <a:ext uri="{9D8B030D-6E8A-4147-A177-3AD203B41FA5}">
                      <a16:colId xmlns:a16="http://schemas.microsoft.com/office/drawing/2014/main" val="2118669140"/>
                    </a:ext>
                  </a:extLst>
                </a:gridCol>
                <a:gridCol w="5713112">
                  <a:extLst>
                    <a:ext uri="{9D8B030D-6E8A-4147-A177-3AD203B41FA5}">
                      <a16:colId xmlns:a16="http://schemas.microsoft.com/office/drawing/2014/main" val="1064346153"/>
                    </a:ext>
                  </a:extLst>
                </a:gridCol>
              </a:tblGrid>
              <a:tr h="532129">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err="1">
                          <a:latin typeface="Century Gothic" panose="020B0502020202020204" pitchFamily="34" charset="0"/>
                        </a:rPr>
                        <a:t>procesion</a:t>
                      </a:r>
                      <a:r>
                        <a:rPr lang="en-GB" sz="2400" b="1" dirty="0">
                          <a:latin typeface="Century Gothic" panose="020B0502020202020204" pitchFamily="34" charset="0"/>
                        </a:rPr>
                        <a:t> </a:t>
                      </a:r>
                      <a:r>
                        <a:rPr lang="en-GB" sz="2100" b="1" dirty="0">
                          <a:latin typeface="Century Gothic" panose="020B0502020202020204" pitchFamily="34" charset="0"/>
                        </a:rPr>
                        <a:t>            </a:t>
                      </a:r>
                      <a:r>
                        <a:rPr lang="en-GB" sz="2800" b="1" dirty="0">
                          <a:solidFill>
                            <a:srgbClr val="FF0000"/>
                          </a:solidFill>
                          <a:latin typeface="Century Gothic" panose="020B0502020202020204" pitchFamily="34" charset="0"/>
                          <a:sym typeface="Wingdings" panose="05000000000000000000" pitchFamily="2" charset="2"/>
                        </a:rPr>
                        <a:t>X  </a:t>
                      </a:r>
                      <a:r>
                        <a:rPr lang="en-GB" sz="2400" b="1" dirty="0">
                          <a:solidFill>
                            <a:srgbClr val="FF0000"/>
                          </a:solidFill>
                          <a:latin typeface="Century Gothic" panose="020B0502020202020204" pitchFamily="34" charset="0"/>
                          <a:sym typeface="Wingdings" panose="05000000000000000000" pitchFamily="2" charset="2"/>
                        </a:rPr>
                        <a:t>procession</a:t>
                      </a:r>
                      <a:r>
                        <a:rPr lang="en-GB" sz="2800" b="1" dirty="0">
                          <a:solidFill>
                            <a:srgbClr val="FF0000"/>
                          </a:solidFill>
                          <a:latin typeface="Century Gothic" panose="020B0502020202020204" pitchFamily="34" charset="0"/>
                          <a:sym typeface="Wingdings" panose="05000000000000000000" pitchFamily="2" charset="2"/>
                        </a:rPr>
                        <a:t>  </a:t>
                      </a:r>
                      <a:endParaRPr lang="en-GB" sz="2800" b="1" dirty="0">
                        <a:solidFill>
                          <a:srgbClr val="FF0000"/>
                        </a:solidFill>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1110416863"/>
                  </a:ext>
                </a:extLst>
              </a:tr>
              <a:tr h="532129">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a:latin typeface="Century Gothic" panose="020B0502020202020204" pitchFamily="34" charset="0"/>
                        </a:rPr>
                        <a:t>temptation</a:t>
                      </a:r>
                      <a:r>
                        <a:rPr lang="en-GB" sz="2100" b="1" dirty="0">
                          <a:latin typeface="Century Gothic" panose="020B0502020202020204" pitchFamily="34" charset="0"/>
                        </a:rPr>
                        <a:t>           </a:t>
                      </a:r>
                      <a:r>
                        <a:rPr lang="en-GB" sz="2800" b="1" dirty="0">
                          <a:solidFill>
                            <a:srgbClr val="FF0000"/>
                          </a:solidFill>
                          <a:latin typeface="Century Gothic" panose="020B0502020202020204" pitchFamily="34" charset="0"/>
                          <a:sym typeface="Wingdings" panose="05000000000000000000" pitchFamily="2" charset="2"/>
                        </a:rPr>
                        <a:t> </a:t>
                      </a:r>
                      <a:endParaRPr lang="en-GB" sz="2800" b="1" dirty="0">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161631900"/>
                  </a:ext>
                </a:extLst>
              </a:tr>
              <a:tr h="532129">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err="1">
                          <a:latin typeface="Century Gothic" panose="020B0502020202020204" pitchFamily="34" charset="0"/>
                        </a:rPr>
                        <a:t>comprehention</a:t>
                      </a:r>
                      <a:r>
                        <a:rPr lang="en-GB" sz="2100" b="1" dirty="0">
                          <a:latin typeface="Century Gothic" panose="020B0502020202020204" pitchFamily="34" charset="0"/>
                        </a:rPr>
                        <a:t>   </a:t>
                      </a:r>
                      <a:r>
                        <a:rPr lang="en-GB" sz="2800" b="1" dirty="0">
                          <a:solidFill>
                            <a:srgbClr val="FF0000"/>
                          </a:solidFill>
                          <a:latin typeface="Century Gothic" panose="020B0502020202020204" pitchFamily="34" charset="0"/>
                          <a:sym typeface="Wingdings" panose="05000000000000000000" pitchFamily="2" charset="2"/>
                        </a:rPr>
                        <a:t>X </a:t>
                      </a:r>
                      <a:r>
                        <a:rPr lang="en-GB" sz="2400" b="1" dirty="0">
                          <a:solidFill>
                            <a:srgbClr val="FF0000"/>
                          </a:solidFill>
                          <a:latin typeface="Century Gothic" panose="020B0502020202020204" pitchFamily="34" charset="0"/>
                          <a:sym typeface="Wingdings" panose="05000000000000000000" pitchFamily="2" charset="2"/>
                        </a:rPr>
                        <a:t>comprehension</a:t>
                      </a:r>
                      <a:endParaRPr lang="en-GB" sz="2400" b="1" dirty="0">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1721707917"/>
                  </a:ext>
                </a:extLst>
              </a:tr>
              <a:tr h="532129">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a:latin typeface="Century Gothic" panose="020B0502020202020204" pitchFamily="34" charset="0"/>
                        </a:rPr>
                        <a:t>adaptation</a:t>
                      </a:r>
                      <a:r>
                        <a:rPr lang="en-GB" sz="2100" b="1" dirty="0">
                          <a:latin typeface="Century Gothic" panose="020B0502020202020204" pitchFamily="34" charset="0"/>
                        </a:rPr>
                        <a:t>           </a:t>
                      </a:r>
                      <a:r>
                        <a:rPr lang="en-GB" sz="2800" b="1" dirty="0">
                          <a:solidFill>
                            <a:srgbClr val="FF0000"/>
                          </a:solidFill>
                          <a:latin typeface="Century Gothic" panose="020B0502020202020204" pitchFamily="34" charset="0"/>
                          <a:sym typeface="Wingdings" panose="05000000000000000000" pitchFamily="2" charset="2"/>
                        </a:rPr>
                        <a:t></a:t>
                      </a:r>
                      <a:endParaRPr lang="en-GB" sz="2800" b="1" dirty="0">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1304852745"/>
                  </a:ext>
                </a:extLst>
              </a:tr>
              <a:tr h="532129">
                <a:tc>
                  <a:txBody>
                    <a:bodyPr/>
                    <a:lstStyle/>
                    <a:p>
                      <a:endParaRPr lang="en-GB" sz="2100" b="1" dirty="0">
                        <a:latin typeface="Century Gothic" panose="020B0502020202020204" pitchFamily="34" charset="0"/>
                      </a:endParaRPr>
                    </a:p>
                  </a:txBody>
                  <a:tcPr marL="260889" marR="260889" marT="66938" marB="66938" anchor="b">
                    <a:lnL w="12700" cap="flat" cmpd="sng" algn="ctr">
                      <a:solidFill>
                        <a:srgbClr val="00B0F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tc>
                  <a:txBody>
                    <a:bodyPr/>
                    <a:lstStyle/>
                    <a:p>
                      <a:r>
                        <a:rPr lang="en-GB" sz="2400" b="1" dirty="0" err="1">
                          <a:latin typeface="Century Gothic" panose="020B0502020202020204" pitchFamily="34" charset="0"/>
                        </a:rPr>
                        <a:t>diverssion</a:t>
                      </a:r>
                      <a:r>
                        <a:rPr lang="en-GB" sz="2100" b="1" dirty="0">
                          <a:latin typeface="Century Gothic" panose="020B0502020202020204" pitchFamily="34" charset="0"/>
                        </a:rPr>
                        <a:t>              </a:t>
                      </a:r>
                      <a:r>
                        <a:rPr lang="en-GB" sz="2800" b="1" dirty="0">
                          <a:solidFill>
                            <a:srgbClr val="FF0000"/>
                          </a:solidFill>
                          <a:latin typeface="Century Gothic" panose="020B0502020202020204" pitchFamily="34" charset="0"/>
                          <a:sym typeface="Wingdings" panose="05000000000000000000" pitchFamily="2" charset="2"/>
                        </a:rPr>
                        <a:t>X </a:t>
                      </a:r>
                      <a:r>
                        <a:rPr lang="en-GB" sz="2400" b="1" dirty="0">
                          <a:solidFill>
                            <a:srgbClr val="FF0000"/>
                          </a:solidFill>
                          <a:latin typeface="Century Gothic" panose="020B0502020202020204" pitchFamily="34" charset="0"/>
                          <a:sym typeface="Wingdings" panose="05000000000000000000" pitchFamily="2" charset="2"/>
                        </a:rPr>
                        <a:t>diversion</a:t>
                      </a:r>
                      <a:endParaRPr lang="en-GB" sz="2400" b="1" dirty="0">
                        <a:latin typeface="Century Gothic" panose="020B0502020202020204" pitchFamily="34" charset="0"/>
                      </a:endParaRPr>
                    </a:p>
                  </a:txBody>
                  <a:tcPr marL="260889" marR="260889" marT="66938" marB="66938" anchor="b">
                    <a:lnL w="12700" cap="flat" cmpd="sng" algn="ctr">
                      <a:solidFill>
                        <a:srgbClr val="FF000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chemeClr val="bg1"/>
                    </a:solidFill>
                  </a:tcPr>
                </a:tc>
                <a:extLst>
                  <a:ext uri="{0D108BD9-81ED-4DB2-BD59-A6C34878D82A}">
                    <a16:rowId xmlns:a16="http://schemas.microsoft.com/office/drawing/2014/main" val="2800726426"/>
                  </a:ext>
                </a:extLst>
              </a:tr>
            </a:tbl>
          </a:graphicData>
        </a:graphic>
      </p:graphicFrame>
    </p:spTree>
    <p:extLst>
      <p:ext uri="{BB962C8B-B14F-4D97-AF65-F5344CB8AC3E}">
        <p14:creationId xmlns:p14="http://schemas.microsoft.com/office/powerpoint/2010/main" val="3690024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words below into two groups. Explain how you have grouped them.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Are there any words that don’t fit in your groups?</a:t>
            </a:r>
          </a:p>
          <a:p>
            <a:pPr algn="ctr"/>
            <a:endParaRPr lang="en-GB" sz="16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AEE1477D-E508-42DF-A4A4-8714C5460974}"/>
              </a:ext>
            </a:extLst>
          </p:cNvPr>
          <p:cNvGraphicFramePr>
            <a:graphicFrameLocks noGrp="1"/>
          </p:cNvGraphicFramePr>
          <p:nvPr>
            <p:extLst>
              <p:ext uri="{D42A27DB-BD31-4B8C-83A1-F6EECF244321}">
                <p14:modId xmlns:p14="http://schemas.microsoft.com/office/powerpoint/2010/main" val="1957156516"/>
              </p:ext>
            </p:extLst>
          </p:nvPr>
        </p:nvGraphicFramePr>
        <p:xfrm>
          <a:off x="2448252" y="2082344"/>
          <a:ext cx="4247496" cy="2437330"/>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564654791"/>
                    </a:ext>
                  </a:extLst>
                </a:gridCol>
                <a:gridCol w="287496">
                  <a:extLst>
                    <a:ext uri="{9D8B030D-6E8A-4147-A177-3AD203B41FA5}">
                      <a16:colId xmlns:a16="http://schemas.microsoft.com/office/drawing/2014/main" val="3210797194"/>
                    </a:ext>
                  </a:extLst>
                </a:gridCol>
                <a:gridCol w="1980000">
                  <a:extLst>
                    <a:ext uri="{9D8B030D-6E8A-4147-A177-3AD203B41FA5}">
                      <a16:colId xmlns:a16="http://schemas.microsoft.com/office/drawing/2014/main" val="3306323056"/>
                    </a:ext>
                  </a:extLst>
                </a:gridCol>
              </a:tblGrid>
              <a:tr h="479160">
                <a:tc>
                  <a:txBody>
                    <a:bodyPr/>
                    <a:lstStyle/>
                    <a:p>
                      <a:pPr algn="ctr"/>
                      <a:r>
                        <a:rPr lang="en-GB" sz="2400" b="1" dirty="0">
                          <a:latin typeface="Century Gothic" panose="020B0502020202020204" pitchFamily="34" charset="0"/>
                        </a:rPr>
                        <a:t>occupation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confusion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7361681"/>
                  </a:ext>
                </a:extLst>
              </a:tr>
              <a:tr h="287496">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6658897"/>
                  </a:ext>
                </a:extLst>
              </a:tr>
              <a:tr h="479160">
                <a:tc>
                  <a:txBody>
                    <a:bodyPr/>
                    <a:lstStyle/>
                    <a:p>
                      <a:pPr algn="ctr"/>
                      <a:r>
                        <a:rPr lang="en-GB" sz="2400" b="1" dirty="0">
                          <a:latin typeface="Century Gothic" panose="020B0502020202020204" pitchFamily="34" charset="0"/>
                        </a:rPr>
                        <a:t>percussion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persuasion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6901457"/>
                  </a:ext>
                </a:extLst>
              </a:tr>
              <a:tr h="287496">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87816797"/>
                  </a:ext>
                </a:extLst>
              </a:tr>
              <a:tr h="479160">
                <a:tc>
                  <a:txBody>
                    <a:bodyPr/>
                    <a:lstStyle/>
                    <a:p>
                      <a:pPr algn="ctr"/>
                      <a:r>
                        <a:rPr lang="en-GB" sz="2400" b="1" dirty="0">
                          <a:latin typeface="Century Gothic" panose="020B0502020202020204" pitchFamily="34" charset="0"/>
                        </a:rPr>
                        <a:t>decision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concussion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3498534"/>
                  </a:ext>
                </a:extLst>
              </a:tr>
            </a:tbl>
          </a:graphicData>
        </a:graphic>
      </p:graphicFrame>
    </p:spTree>
    <p:extLst>
      <p:ext uri="{BB962C8B-B14F-4D97-AF65-F5344CB8AC3E}">
        <p14:creationId xmlns:p14="http://schemas.microsoft.com/office/powerpoint/2010/main" val="115016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words below into two groups. Explain how you have grouped them. </a:t>
            </a: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possible answers, for example: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Are there any words that don’t fit in your groups?</a:t>
            </a:r>
          </a:p>
          <a:p>
            <a:endParaRPr lang="en-GB" sz="11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Concussion and percussion grouped together as they end in –</a:t>
            </a:r>
            <a:r>
              <a:rPr lang="en-GB" sz="2000" b="1" dirty="0" err="1">
                <a:solidFill>
                  <a:srgbClr val="FF0000"/>
                </a:solidFill>
                <a:latin typeface="Century Gothic" panose="020B0502020202020204" pitchFamily="34" charset="0"/>
              </a:rPr>
              <a:t>ssion</a:t>
            </a:r>
            <a:r>
              <a:rPr lang="en-GB" sz="2000" b="1" dirty="0">
                <a:solidFill>
                  <a:srgbClr val="FF0000"/>
                </a:solidFill>
                <a:latin typeface="Century Gothic" panose="020B0502020202020204" pitchFamily="34" charset="0"/>
              </a:rPr>
              <a:t>. Confusion, persuasion and decision grouped together as they end in –</a:t>
            </a:r>
            <a:r>
              <a:rPr lang="en-GB" sz="2000" b="1" dirty="0" err="1">
                <a:solidFill>
                  <a:srgbClr val="FF0000"/>
                </a:solidFill>
                <a:latin typeface="Century Gothic" panose="020B0502020202020204" pitchFamily="34" charset="0"/>
              </a:rPr>
              <a:t>sion</a:t>
            </a:r>
            <a:r>
              <a:rPr lang="en-GB" sz="2000" b="1" dirty="0">
                <a:solidFill>
                  <a:srgbClr val="FF0000"/>
                </a:solidFill>
                <a:latin typeface="Century Gothic" panose="020B0502020202020204" pitchFamily="34" charset="0"/>
              </a:rPr>
              <a:t>. Occupation ends in –</a:t>
            </a:r>
            <a:r>
              <a:rPr lang="en-GB" sz="2000" b="1" dirty="0" err="1">
                <a:solidFill>
                  <a:srgbClr val="FF0000"/>
                </a:solidFill>
                <a:latin typeface="Century Gothic" panose="020B0502020202020204" pitchFamily="34" charset="0"/>
              </a:rPr>
              <a:t>tion</a:t>
            </a:r>
            <a:r>
              <a:rPr lang="en-GB" sz="2000" b="1" dirty="0">
                <a:solidFill>
                  <a:srgbClr val="FF0000"/>
                </a:solidFill>
                <a:latin typeface="Century Gothic" panose="020B0502020202020204" pitchFamily="34" charset="0"/>
              </a:rPr>
              <a:t> so does not fit either of these groups. </a:t>
            </a:r>
          </a:p>
          <a:p>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AEE1477D-E508-42DF-A4A4-8714C5460974}"/>
              </a:ext>
            </a:extLst>
          </p:cNvPr>
          <p:cNvGraphicFramePr>
            <a:graphicFrameLocks noGrp="1"/>
          </p:cNvGraphicFramePr>
          <p:nvPr>
            <p:extLst>
              <p:ext uri="{D42A27DB-BD31-4B8C-83A1-F6EECF244321}">
                <p14:modId xmlns:p14="http://schemas.microsoft.com/office/powerpoint/2010/main" val="3562366206"/>
              </p:ext>
            </p:extLst>
          </p:nvPr>
        </p:nvGraphicFramePr>
        <p:xfrm>
          <a:off x="1332594" y="2082344"/>
          <a:ext cx="6478812" cy="2437330"/>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564654791"/>
                    </a:ext>
                  </a:extLst>
                </a:gridCol>
                <a:gridCol w="268812">
                  <a:extLst>
                    <a:ext uri="{9D8B030D-6E8A-4147-A177-3AD203B41FA5}">
                      <a16:colId xmlns:a16="http://schemas.microsoft.com/office/drawing/2014/main" val="3210797194"/>
                    </a:ext>
                  </a:extLst>
                </a:gridCol>
                <a:gridCol w="1980000">
                  <a:extLst>
                    <a:ext uri="{9D8B030D-6E8A-4147-A177-3AD203B41FA5}">
                      <a16:colId xmlns:a16="http://schemas.microsoft.com/office/drawing/2014/main" val="3306323056"/>
                    </a:ext>
                  </a:extLst>
                </a:gridCol>
                <a:gridCol w="270000">
                  <a:extLst>
                    <a:ext uri="{9D8B030D-6E8A-4147-A177-3AD203B41FA5}">
                      <a16:colId xmlns:a16="http://schemas.microsoft.com/office/drawing/2014/main" val="2532186253"/>
                    </a:ext>
                  </a:extLst>
                </a:gridCol>
                <a:gridCol w="1980000">
                  <a:extLst>
                    <a:ext uri="{9D8B030D-6E8A-4147-A177-3AD203B41FA5}">
                      <a16:colId xmlns:a16="http://schemas.microsoft.com/office/drawing/2014/main" val="881603915"/>
                    </a:ext>
                  </a:extLst>
                </a:gridCol>
              </a:tblGrid>
              <a:tr h="479160">
                <a:tc>
                  <a:txBody>
                    <a:bodyPr/>
                    <a:lstStyle/>
                    <a:p>
                      <a:pPr algn="ctr"/>
                      <a:r>
                        <a:rPr lang="en-GB" sz="2400" b="1" dirty="0">
                          <a:latin typeface="Century Gothic" panose="020B0502020202020204" pitchFamily="34" charset="0"/>
                        </a:rPr>
                        <a:t>concussion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confusion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60853" marB="60853" anchor="ctr">
                    <a:lnL w="28575"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occupation</a:t>
                      </a:r>
                    </a:p>
                  </a:txBody>
                  <a:tcPr marL="121706" marR="121706" marT="60853" marB="60853" anchor="ct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7361681"/>
                  </a:ext>
                </a:extLst>
              </a:tr>
              <a:tr h="287496">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38100" cap="flat" cmpd="sng" algn="ctr">
                      <a:no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latin typeface="Century Gothic" panose="020B0502020202020204" pitchFamily="34" charset="0"/>
                      </a:endParaRPr>
                    </a:p>
                  </a:txBody>
                  <a:tcPr marL="121706" marR="121706" marT="60853" marB="60853" anchor="ctr">
                    <a:lnL w="38100" cap="flat" cmpd="sng" algn="ctr">
                      <a:noFill/>
                      <a:prstDash val="solid"/>
                      <a:round/>
                      <a:headEnd type="none" w="med" len="med"/>
                      <a:tailEnd type="none" w="med" len="med"/>
                    </a:lnL>
                    <a:lnR w="12700" cmpd="sng">
                      <a:noFill/>
                    </a:lnR>
                    <a:lnT w="38100" cap="flat" cmpd="sng" algn="ctr">
                      <a:solidFill>
                        <a:srgbClr val="00B05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6658897"/>
                  </a:ext>
                </a:extLst>
              </a:tr>
              <a:tr h="479160">
                <a:tc>
                  <a:txBody>
                    <a:bodyPr/>
                    <a:lstStyle/>
                    <a:p>
                      <a:pPr algn="ctr"/>
                      <a:r>
                        <a:rPr lang="en-GB" sz="2400" b="1" dirty="0">
                          <a:latin typeface="Century Gothic" panose="020B0502020202020204" pitchFamily="34" charset="0"/>
                        </a:rPr>
                        <a:t>percussion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persuasion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60853" marB="60853" anchor="ctr">
                    <a:lnL w="28575" cap="flat" cmpd="sng" algn="ctr">
                      <a:solidFill>
                        <a:srgbClr val="00B050"/>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latin typeface="Century Gothic" panose="020B0502020202020204" pitchFamily="34" charset="0"/>
                      </a:endParaRPr>
                    </a:p>
                  </a:txBody>
                  <a:tcPr marL="121706" marR="121706" marT="60853" marB="60853"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6901457"/>
                  </a:ext>
                </a:extLst>
              </a:tr>
              <a:tr h="287496">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28575" cap="flat" cmpd="sng" algn="ctr">
                      <a:solidFill>
                        <a:srgbClr val="00B05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12700" cmpd="sng">
                      <a:noFill/>
                    </a:lnL>
                    <a:lnR w="38100" cap="flat" cmpd="sng" algn="ctr">
                      <a:no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dirty="0">
                        <a:latin typeface="Century Gothic" panose="020B0502020202020204" pitchFamily="34" charset="0"/>
                      </a:endParaRPr>
                    </a:p>
                  </a:txBody>
                  <a:tcPr marL="121706" marR="121706" marT="60853" marB="60853"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latin typeface="Century Gothic" panose="020B0502020202020204" pitchFamily="34" charset="0"/>
                      </a:endParaRPr>
                    </a:p>
                  </a:txBody>
                  <a:tcPr marL="121706" marR="121706" marT="60853" marB="60853" anchor="ctr">
                    <a:lnL w="38100" cap="flat" cmpd="sng" algn="ctr">
                      <a:noFill/>
                      <a:prstDash val="solid"/>
                      <a:round/>
                      <a:headEnd type="none" w="med" len="med"/>
                      <a:tailEnd type="none" w="med" len="med"/>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87816797"/>
                  </a:ext>
                </a:extLst>
              </a:tr>
              <a:tr h="479160">
                <a:tc>
                  <a:txBody>
                    <a:bodyPr/>
                    <a:lstStyle/>
                    <a:p>
                      <a:pPr algn="ctr"/>
                      <a:endParaRPr lang="en-GB" sz="2400" b="1" dirty="0">
                        <a:latin typeface="Century Gothic" panose="020B0502020202020204" pitchFamily="34" charset="0"/>
                      </a:endParaRPr>
                    </a:p>
                  </a:txBody>
                  <a:tcPr marL="121706" marR="121706" marT="60853" marB="60853"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latin typeface="Century Gothic" panose="020B0502020202020204" pitchFamily="34" charset="0"/>
                      </a:endParaRPr>
                    </a:p>
                  </a:txBody>
                  <a:tcPr marL="121706" marR="121706" marT="60853" marB="60853" anchor="ctr">
                    <a:lnL w="38100" cap="flat" cmpd="sng" algn="ctr">
                      <a:noFill/>
                      <a:prstDash val="solid"/>
                      <a:round/>
                      <a:headEnd type="none" w="med" len="med"/>
                      <a:tailEnd type="none" w="med" len="med"/>
                    </a:lnL>
                    <a:lnR w="28575" cap="flat" cmpd="sng" algn="ctr">
                      <a:solidFill>
                        <a:srgbClr val="00B05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decision</a:t>
                      </a:r>
                    </a:p>
                  </a:txBody>
                  <a:tcPr marL="121706" marR="121706" marT="60853" marB="60853"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60853" marB="60853" anchor="ctr">
                    <a:lnL w="28575" cap="flat" cmpd="sng" algn="ctr">
                      <a:solidFill>
                        <a:srgbClr val="00B050"/>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latin typeface="Century Gothic" panose="020B0502020202020204" pitchFamily="34" charset="0"/>
                      </a:endParaRPr>
                    </a:p>
                  </a:txBody>
                  <a:tcPr marL="121706" marR="121706" marT="60853" marB="60853"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3498534"/>
                  </a:ext>
                </a:extLst>
              </a:tr>
            </a:tbl>
          </a:graphicData>
        </a:graphic>
      </p:graphicFrame>
    </p:spTree>
    <p:extLst>
      <p:ext uri="{BB962C8B-B14F-4D97-AF65-F5344CB8AC3E}">
        <p14:creationId xmlns:p14="http://schemas.microsoft.com/office/powerpoint/2010/main" val="3387503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Elliot has written the sentence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At school, we are trying to raise money for the homeless so I am taking a </a:t>
            </a:r>
            <a:r>
              <a:rPr lang="en-GB" sz="2800" b="1" dirty="0" err="1">
                <a:solidFill>
                  <a:schemeClr val="tx1"/>
                </a:solidFill>
                <a:latin typeface="Century Gothic" panose="020B0502020202020204" pitchFamily="34" charset="0"/>
              </a:rPr>
              <a:t>donassion</a:t>
            </a:r>
            <a:r>
              <a:rPr lang="en-GB" sz="2800" b="1" dirty="0">
                <a:solidFill>
                  <a:schemeClr val="tx1"/>
                </a:solidFill>
                <a:latin typeface="Century Gothic" panose="020B0502020202020204" pitchFamily="34" charset="0"/>
              </a:rPr>
              <a:t> tomorrow</a:t>
            </a:r>
            <a:r>
              <a:rPr lang="en-GB" sz="2400" b="1" dirty="0">
                <a:solidFill>
                  <a:schemeClr val="tx1"/>
                </a:solidFill>
                <a:latin typeface="Century Gothic" panose="020B0502020202020204" pitchFamily="34" charset="0"/>
              </a:rPr>
              <a:t>.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Has he used the correct ending? Explain your answer.</a:t>
            </a:r>
            <a:endParaRPr lang="en-GB" sz="32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4 – Spring Block 4 – Suffixes – </a:t>
            </a:r>
            <a:r>
              <a:rPr lang="en-US" sz="1600" b="1" u="sng" dirty="0">
                <a:solidFill>
                  <a:srgbClr val="767171"/>
                </a:solidFill>
                <a:latin typeface="Century Gothic" panose="020B0502020202020204" pitchFamily="34" charset="0"/>
              </a:rPr>
              <a:t>Adding ‘-</a:t>
            </a:r>
            <a:r>
              <a:rPr lang="en-US" sz="1600" b="1" u="sng" dirty="0" err="1">
                <a:solidFill>
                  <a:srgbClr val="767171"/>
                </a:solidFill>
                <a:latin typeface="Century Gothic" panose="020B0502020202020204" pitchFamily="34" charset="0"/>
              </a:rPr>
              <a:t>ation</a:t>
            </a:r>
            <a:r>
              <a:rPr lang="en-US" sz="1600" b="1" u="sng" dirty="0">
                <a:solidFill>
                  <a:srgbClr val="767171"/>
                </a:solidFill>
                <a:latin typeface="Century Gothic" panose="020B0502020202020204" pitchFamily="34" charset="0"/>
              </a:rPr>
              <a:t>’, ‘-</a:t>
            </a:r>
            <a:r>
              <a:rPr lang="en-US" sz="1600" b="1" u="sng" dirty="0" err="1">
                <a:solidFill>
                  <a:srgbClr val="767171"/>
                </a:solidFill>
                <a:latin typeface="Century Gothic" panose="020B0502020202020204" pitchFamily="34" charset="0"/>
              </a:rPr>
              <a:t>sion</a:t>
            </a:r>
            <a:r>
              <a:rPr lang="en-US" sz="1600" b="1" u="sng" dirty="0">
                <a:solidFill>
                  <a:srgbClr val="767171"/>
                </a:solidFill>
                <a:latin typeface="Century Gothic" panose="020B0502020202020204" pitchFamily="34" charset="0"/>
              </a:rPr>
              <a:t>’, ‘-</a:t>
            </a:r>
            <a:r>
              <a:rPr lang="en-US" sz="1600" b="1" u="sng" dirty="0" err="1">
                <a:solidFill>
                  <a:srgbClr val="767171"/>
                </a:solidFill>
                <a:latin typeface="Century Gothic" panose="020B0502020202020204" pitchFamily="34" charset="0"/>
              </a:rPr>
              <a:t>ssion</a:t>
            </a:r>
            <a:r>
              <a:rPr lang="en-US" sz="1600" b="1" u="sng" dirty="0">
                <a:solidFill>
                  <a:srgbClr val="767171"/>
                </a:solidFill>
                <a:latin typeface="Century Gothic" panose="020B0502020202020204" pitchFamily="34" charset="0"/>
              </a:rPr>
              <a:t>’, ‘-</a:t>
            </a:r>
            <a:r>
              <a:rPr lang="en-US" sz="1600" b="1" u="sng" dirty="0" err="1">
                <a:solidFill>
                  <a:srgbClr val="767171"/>
                </a:solidFill>
                <a:latin typeface="Century Gothic" panose="020B0502020202020204" pitchFamily="34" charset="0"/>
              </a:rPr>
              <a:t>tion</a:t>
            </a:r>
            <a:r>
              <a:rPr lang="en-US" sz="1600" b="1" u="sng" dirty="0">
                <a:solidFill>
                  <a:srgbClr val="767171"/>
                </a:solidFill>
                <a:latin typeface="Century Gothic" panose="020B0502020202020204" pitchFamily="34" charset="0"/>
              </a:rPr>
              <a:t>’ or ‘-</a:t>
            </a:r>
            <a:r>
              <a:rPr lang="en-US" sz="1600" b="1" u="sng" dirty="0" err="1">
                <a:solidFill>
                  <a:srgbClr val="767171"/>
                </a:solidFill>
                <a:latin typeface="Century Gothic" panose="020B0502020202020204" pitchFamily="34" charset="0"/>
              </a:rPr>
              <a:t>cian</a:t>
            </a:r>
            <a:r>
              <a:rPr lang="en-US" sz="1600" b="1" u="sng" dirty="0">
                <a:solidFill>
                  <a:srgbClr val="767171"/>
                </a:solidFill>
                <a:latin typeface="Century Gothic" panose="020B0502020202020204" pitchFamily="34" charset="0"/>
              </a:rPr>
              <a:t>’</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marL="0" lvl="1" fontAlgn="base">
              <a:lnSpc>
                <a:spcPct val="100000"/>
              </a:lnSpc>
              <a:spcAft>
                <a:spcPts val="0"/>
              </a:spcAft>
            </a:pPr>
            <a:r>
              <a:rPr lang="en-GB" sz="1200" b="1" dirty="0">
                <a:solidFill>
                  <a:prstClr val="black"/>
                </a:solidFill>
                <a:latin typeface="Century Gothic" panose="020B0502020202020204" pitchFamily="34" charset="0"/>
              </a:rPr>
              <a:t>English </a:t>
            </a:r>
            <a:r>
              <a:rPr lang="en-GB" sz="1200" b="1" dirty="0">
                <a:solidFill>
                  <a:schemeClr val="tx1"/>
                </a:solidFill>
                <a:latin typeface="Century Gothic" panose="020B0502020202020204" pitchFamily="34" charset="0"/>
              </a:rPr>
              <a:t>Year 3: </a:t>
            </a:r>
            <a:r>
              <a:rPr lang="en-US" sz="1200" b="1" dirty="0">
                <a:solidFill>
                  <a:schemeClr val="tx1"/>
                </a:solidFill>
                <a:latin typeface="Century Gothic" panose="020B0502020202020204" pitchFamily="34" charset="0"/>
              </a:rPr>
              <a:t>(3G6.4) </a:t>
            </a:r>
            <a:r>
              <a:rPr lang="en-US" sz="1200" b="1" dirty="0">
                <a:latin typeface="Century Gothic" panose="020B0502020202020204" pitchFamily="34" charset="0"/>
                <a:hlinkClick r:id="rId3"/>
              </a:rPr>
              <a:t>Word families based on common words, showing how words are related in form and meaning [for example, solve, solution, solver, dissolve, insoluble]</a:t>
            </a:r>
            <a:endParaRPr lang="en-US" sz="1200" b="1" dirty="0">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Terminology for pupils:</a:t>
            </a:r>
          </a:p>
          <a:p>
            <a:pPr marL="0" lvl="2" fontAlgn="base">
              <a:lnSpc>
                <a:spcPct val="100000"/>
              </a:lnSpc>
              <a:spcAft>
                <a:spcPts val="0"/>
              </a:spcAft>
              <a:buFont typeface="Arial" panose="020B0604020202020204" pitchFamily="34" charset="0"/>
              <a:buChar char="•"/>
            </a:pPr>
            <a:r>
              <a:rPr lang="en-US" sz="1200" b="1" dirty="0">
                <a:solidFill>
                  <a:schemeClr val="tx1"/>
                </a:solidFill>
                <a:latin typeface="Century Gothic" panose="020B0502020202020204" pitchFamily="34" charset="0"/>
              </a:rPr>
              <a:t>(3G6.4) </a:t>
            </a:r>
            <a:r>
              <a:rPr lang="en-US" sz="1200" b="1" dirty="0">
                <a:latin typeface="Century Gothic" panose="020B0502020202020204" pitchFamily="34" charset="0"/>
                <a:hlinkClick r:id="rId3"/>
              </a:rPr>
              <a:t>word family</a:t>
            </a:r>
            <a:endParaRPr lang="en-US" sz="1200" b="1" dirty="0">
              <a:latin typeface="Century Gothic" panose="020B0502020202020204" pitchFamily="34" charset="0"/>
              <a:hlinkClick r:id="rId4">
                <a:extLst>
                  <a:ext uri="{A12FA001-AC4F-418D-AE19-62706E023703}">
                    <ahyp:hlinkClr xmlns:ahyp="http://schemas.microsoft.com/office/drawing/2018/hyperlinkcolor" val="tx"/>
                  </a:ext>
                </a:extLst>
              </a:hlinkClick>
            </a:endParaRPr>
          </a:p>
          <a:p>
            <a:pPr fontAlgn="base">
              <a:lnSpc>
                <a:spcPct val="100000"/>
              </a:lnSpc>
              <a:spcAft>
                <a:spcPts val="0"/>
              </a:spcAft>
              <a:buFont typeface="Arial" panose="020B0604020202020204" pitchFamily="34" charset="0"/>
              <a:buChar char="•"/>
            </a:pPr>
            <a:r>
              <a:rPr lang="en-GB" sz="1200" b="1" dirty="0">
                <a:solidFill>
                  <a:schemeClr val="tx1"/>
                </a:solidFill>
                <a:latin typeface="Century Gothic" panose="020B0502020202020204" pitchFamily="34" charset="0"/>
              </a:rPr>
              <a:t>Spell words with endings which sound like /</a:t>
            </a:r>
            <a:r>
              <a:rPr lang="en-GB" sz="1200" b="1" dirty="0" err="1">
                <a:solidFill>
                  <a:schemeClr val="tx1"/>
                </a:solidFill>
                <a:latin typeface="Century Gothic" panose="020B0502020202020204" pitchFamily="34" charset="0"/>
              </a:rPr>
              <a:t>ʒən</a:t>
            </a:r>
            <a:r>
              <a:rPr lang="en-GB" sz="1200" b="1" dirty="0">
                <a:solidFill>
                  <a:schemeClr val="tx1"/>
                </a:solidFill>
                <a:latin typeface="Century Gothic" panose="020B0502020202020204" pitchFamily="34" charset="0"/>
              </a:rPr>
              <a:t>/</a:t>
            </a:r>
            <a:endParaRPr lang="en-US" sz="1200" b="1" dirty="0">
              <a:solidFill>
                <a:schemeClr val="tx1"/>
              </a:solidFill>
              <a:latin typeface="Century Gothic" panose="020B0502020202020204" pitchFamily="34" charset="0"/>
              <a:hlinkClick r:id="rId4">
                <a:extLst>
                  <a:ext uri="{A12FA001-AC4F-418D-AE19-62706E023703}">
                    <ahyp:hlinkClr xmlns:ahyp="http://schemas.microsoft.com/office/drawing/2018/hyperlinkcolor" val="tx"/>
                  </a:ext>
                </a:extLst>
              </a:hlinkClick>
            </a:endParaRPr>
          </a:p>
          <a:p>
            <a:pPr fontAlgn="base">
              <a:lnSpc>
                <a:spcPct val="100000"/>
              </a:lnSpc>
              <a:spcAft>
                <a:spcPts val="0"/>
              </a:spcAft>
              <a:buFont typeface="Arial" panose="020B0604020202020204" pitchFamily="34" charset="0"/>
              <a:buChar char="•"/>
            </a:pPr>
            <a:r>
              <a:rPr lang="en-GB" sz="1200" b="1" dirty="0">
                <a:solidFill>
                  <a:schemeClr val="tx1"/>
                </a:solidFill>
                <a:latin typeface="Century Gothic" panose="020B0502020202020204" pitchFamily="34" charset="0"/>
              </a:rPr>
              <a:t>Spell using the suffix –</a:t>
            </a:r>
            <a:r>
              <a:rPr lang="en-GB" sz="1200" b="1" dirty="0" err="1">
                <a:solidFill>
                  <a:schemeClr val="tx1"/>
                </a:solidFill>
                <a:latin typeface="Century Gothic" panose="020B0502020202020204" pitchFamily="34" charset="0"/>
              </a:rPr>
              <a:t>ation</a:t>
            </a:r>
            <a:endParaRPr lang="en-GB" sz="1200" b="1" dirty="0">
              <a:solidFill>
                <a:schemeClr val="tx1"/>
              </a:solidFill>
              <a:latin typeface="Century Gothic" panose="020B0502020202020204" pitchFamily="34" charset="0"/>
            </a:endParaRPr>
          </a:p>
          <a:p>
            <a:pPr fontAlgn="base">
              <a:lnSpc>
                <a:spcPct val="100000"/>
              </a:lnSpc>
              <a:spcAft>
                <a:spcPts val="0"/>
              </a:spcAft>
              <a:buFont typeface="Arial" panose="020B0604020202020204" pitchFamily="34" charset="0"/>
              <a:buChar char="•"/>
            </a:pPr>
            <a:r>
              <a:rPr lang="en-GB" sz="1200" b="1" dirty="0">
                <a:solidFill>
                  <a:schemeClr val="tx1"/>
                </a:solidFill>
                <a:latin typeface="Century Gothic" panose="020B0502020202020204" pitchFamily="34" charset="0"/>
              </a:rPr>
              <a:t>Spell words with endings which sound like /</a:t>
            </a:r>
            <a:r>
              <a:rPr lang="en-GB" sz="1200" b="1" dirty="0" err="1">
                <a:solidFill>
                  <a:schemeClr val="tx1"/>
                </a:solidFill>
                <a:latin typeface="Century Gothic" panose="020B0502020202020204" pitchFamily="34" charset="0"/>
              </a:rPr>
              <a:t>ʃən</a:t>
            </a:r>
            <a:r>
              <a:rPr lang="en-GB" sz="1200" b="1" dirty="0">
                <a:solidFill>
                  <a:schemeClr val="tx1"/>
                </a:solidFill>
                <a:latin typeface="Century Gothic" panose="020B0502020202020204" pitchFamily="34" charset="0"/>
              </a:rPr>
              <a:t>/, spelt –</a:t>
            </a:r>
            <a:r>
              <a:rPr lang="en-GB" sz="1200" b="1" dirty="0" err="1">
                <a:solidFill>
                  <a:schemeClr val="tx1"/>
                </a:solidFill>
                <a:latin typeface="Century Gothic" panose="020B0502020202020204" pitchFamily="34" charset="0"/>
              </a:rPr>
              <a:t>tion</a:t>
            </a:r>
            <a:r>
              <a:rPr lang="en-GB" sz="1200" b="1" dirty="0">
                <a:solidFill>
                  <a:schemeClr val="tx1"/>
                </a:solidFill>
                <a:latin typeface="Century Gothic" panose="020B0502020202020204" pitchFamily="34" charset="0"/>
              </a:rPr>
              <a:t>,–</a:t>
            </a:r>
            <a:r>
              <a:rPr lang="en-GB" sz="1200" b="1" dirty="0" err="1">
                <a:solidFill>
                  <a:schemeClr val="tx1"/>
                </a:solidFill>
                <a:latin typeface="Century Gothic" panose="020B0502020202020204" pitchFamily="34" charset="0"/>
              </a:rPr>
              <a:t>sion</a:t>
            </a:r>
            <a:r>
              <a:rPr lang="en-GB" sz="1200" b="1" dirty="0">
                <a:solidFill>
                  <a:schemeClr val="tx1"/>
                </a:solidFill>
                <a:latin typeface="Century Gothic" panose="020B0502020202020204" pitchFamily="34" charset="0"/>
              </a:rPr>
              <a:t>, –</a:t>
            </a:r>
            <a:r>
              <a:rPr lang="en-GB" sz="1200" b="1" dirty="0" err="1">
                <a:solidFill>
                  <a:schemeClr val="tx1"/>
                </a:solidFill>
                <a:latin typeface="Century Gothic" panose="020B0502020202020204" pitchFamily="34" charset="0"/>
              </a:rPr>
              <a:t>ssion</a:t>
            </a:r>
            <a:r>
              <a:rPr lang="en-GB" sz="1200" b="1" dirty="0">
                <a:solidFill>
                  <a:schemeClr val="tx1"/>
                </a:solidFill>
                <a:latin typeface="Century Gothic" panose="020B0502020202020204" pitchFamily="34" charset="0"/>
              </a:rPr>
              <a:t>, –</a:t>
            </a:r>
            <a:r>
              <a:rPr lang="en-GB" sz="1200" b="1" dirty="0" err="1">
                <a:solidFill>
                  <a:schemeClr val="tx1"/>
                </a:solidFill>
                <a:latin typeface="Century Gothic" panose="020B0502020202020204" pitchFamily="34" charset="0"/>
              </a:rPr>
              <a:t>cian</a:t>
            </a:r>
            <a:endParaRPr lang="en-US" sz="1200" b="1" dirty="0">
              <a:solidFill>
                <a:schemeClr val="tx1"/>
              </a:solidFill>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5"/>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Elliot has written the sentence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At school, we are trying to raise money for the homeless so I am taking a </a:t>
            </a:r>
            <a:r>
              <a:rPr lang="en-GB" sz="2800" b="1" dirty="0" err="1">
                <a:solidFill>
                  <a:schemeClr val="tx1"/>
                </a:solidFill>
                <a:latin typeface="Century Gothic" panose="020B0502020202020204" pitchFamily="34" charset="0"/>
              </a:rPr>
              <a:t>donassion</a:t>
            </a:r>
            <a:r>
              <a:rPr lang="en-GB" sz="2800" b="1" dirty="0">
                <a:solidFill>
                  <a:schemeClr val="tx1"/>
                </a:solidFill>
                <a:latin typeface="Century Gothic" panose="020B0502020202020204" pitchFamily="34" charset="0"/>
              </a:rPr>
              <a:t> tomorrow</a:t>
            </a:r>
            <a:r>
              <a:rPr lang="en-GB" sz="2400" b="1" dirty="0">
                <a:solidFill>
                  <a:schemeClr val="tx1"/>
                </a:solidFill>
                <a:latin typeface="Century Gothic" panose="020B0502020202020204" pitchFamily="34" charset="0"/>
              </a:rPr>
              <a:t>.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Has he used the correct ending? Explain your answer.</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Elliot has not used the correct ending because… </a:t>
            </a:r>
            <a:endParaRPr lang="en-GB" sz="32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23254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Elliot has written the sentence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At school, we are trying to raise money for the homeless so I am taking a </a:t>
            </a:r>
            <a:r>
              <a:rPr lang="en-GB" sz="2800" b="1" dirty="0" err="1">
                <a:solidFill>
                  <a:schemeClr val="tx1"/>
                </a:solidFill>
                <a:latin typeface="Century Gothic" panose="020B0502020202020204" pitchFamily="34" charset="0"/>
              </a:rPr>
              <a:t>donassion</a:t>
            </a:r>
            <a:r>
              <a:rPr lang="en-GB" sz="2800" b="1" dirty="0">
                <a:solidFill>
                  <a:schemeClr val="tx1"/>
                </a:solidFill>
                <a:latin typeface="Century Gothic" panose="020B0502020202020204" pitchFamily="34" charset="0"/>
              </a:rPr>
              <a:t> tomorrow</a:t>
            </a:r>
            <a:r>
              <a:rPr lang="en-GB" sz="2400" b="1" dirty="0">
                <a:solidFill>
                  <a:schemeClr val="tx1"/>
                </a:solidFill>
                <a:latin typeface="Century Gothic" panose="020B0502020202020204" pitchFamily="34" charset="0"/>
              </a:rPr>
              <a:t>.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Has he used the correct ending? Explain your answer.</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Elliot has not used the correct ending because he should have written ‘donation’. The root word is ‘donate’. </a:t>
            </a:r>
            <a:endParaRPr lang="en-GB" sz="32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97820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4 – Spring Block 4 – Suffixes – </a:t>
            </a:r>
            <a:r>
              <a:rPr lang="en-US" sz="1600" b="1" u="sng" dirty="0">
                <a:solidFill>
                  <a:srgbClr val="767171"/>
                </a:solidFill>
                <a:latin typeface="Century Gothic" panose="020B0502020202020204" pitchFamily="34" charset="0"/>
              </a:rPr>
              <a:t>Adding ‘-</a:t>
            </a:r>
            <a:r>
              <a:rPr lang="en-US" sz="1600" b="1" u="sng" dirty="0" err="1">
                <a:solidFill>
                  <a:srgbClr val="767171"/>
                </a:solidFill>
                <a:latin typeface="Century Gothic" panose="020B0502020202020204" pitchFamily="34" charset="0"/>
              </a:rPr>
              <a:t>ation</a:t>
            </a:r>
            <a:r>
              <a:rPr lang="en-US" sz="1600" b="1" u="sng" dirty="0">
                <a:solidFill>
                  <a:srgbClr val="767171"/>
                </a:solidFill>
                <a:latin typeface="Century Gothic" panose="020B0502020202020204" pitchFamily="34" charset="0"/>
              </a:rPr>
              <a:t>’, ‘-</a:t>
            </a:r>
            <a:r>
              <a:rPr lang="en-US" sz="1600" b="1" u="sng" dirty="0" err="1">
                <a:solidFill>
                  <a:srgbClr val="767171"/>
                </a:solidFill>
                <a:latin typeface="Century Gothic" panose="020B0502020202020204" pitchFamily="34" charset="0"/>
              </a:rPr>
              <a:t>sion</a:t>
            </a:r>
            <a:r>
              <a:rPr lang="en-US" sz="1600" b="1" u="sng" dirty="0">
                <a:solidFill>
                  <a:srgbClr val="767171"/>
                </a:solidFill>
                <a:latin typeface="Century Gothic" panose="020B0502020202020204" pitchFamily="34" charset="0"/>
              </a:rPr>
              <a:t>’, ‘-</a:t>
            </a:r>
            <a:r>
              <a:rPr lang="en-US" sz="1600" b="1" u="sng" dirty="0" err="1">
                <a:solidFill>
                  <a:srgbClr val="767171"/>
                </a:solidFill>
                <a:latin typeface="Century Gothic" panose="020B0502020202020204" pitchFamily="34" charset="0"/>
              </a:rPr>
              <a:t>ssion</a:t>
            </a:r>
            <a:r>
              <a:rPr lang="en-US" sz="1600" b="1" u="sng" dirty="0">
                <a:solidFill>
                  <a:srgbClr val="767171"/>
                </a:solidFill>
                <a:latin typeface="Century Gothic" panose="020B0502020202020204" pitchFamily="34" charset="0"/>
              </a:rPr>
              <a:t>’, ‘-</a:t>
            </a:r>
            <a:r>
              <a:rPr lang="en-US" sz="1600" b="1" u="sng" dirty="0" err="1">
                <a:solidFill>
                  <a:srgbClr val="767171"/>
                </a:solidFill>
                <a:latin typeface="Century Gothic" panose="020B0502020202020204" pitchFamily="34" charset="0"/>
              </a:rPr>
              <a:t>tion</a:t>
            </a:r>
            <a:r>
              <a:rPr lang="en-US" sz="1600" b="1" u="sng" dirty="0">
                <a:solidFill>
                  <a:srgbClr val="767171"/>
                </a:solidFill>
                <a:latin typeface="Century Gothic" panose="020B0502020202020204" pitchFamily="34" charset="0"/>
              </a:rPr>
              <a:t>’ or ‘-</a:t>
            </a:r>
            <a:r>
              <a:rPr lang="en-US" sz="1600" b="1" u="sng" dirty="0" err="1">
                <a:solidFill>
                  <a:srgbClr val="767171"/>
                </a:solidFill>
                <a:latin typeface="Century Gothic" panose="020B0502020202020204" pitchFamily="34" charset="0"/>
              </a:rPr>
              <a:t>cian</a:t>
            </a:r>
            <a:r>
              <a:rPr lang="en-US" sz="1600" b="1" u="sng" dirty="0">
                <a:solidFill>
                  <a:srgbClr val="767171"/>
                </a:solidFill>
                <a:latin typeface="Century Gothic" panose="020B0502020202020204" pitchFamily="34" charset="0"/>
              </a:rPr>
              <a:t>’</a:t>
            </a:r>
          </a:p>
          <a:p>
            <a:pPr lvl="0" algn="ctr"/>
            <a:r>
              <a:rPr lang="en-GB" sz="2000" b="1" u="sng" dirty="0">
                <a:solidFill>
                  <a:srgbClr val="E7E6E6">
                    <a:lumMod val="50000"/>
                  </a:srgbClr>
                </a:solidFill>
                <a:latin typeface="Century Gothic" panose="020B0502020202020204" pitchFamily="34" charset="0"/>
              </a:rPr>
              <a:t> </a:t>
            </a: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fontAlgn="base"/>
            <a:endParaRPr lang="en-US" sz="1200" b="1" dirty="0">
              <a:solidFill>
                <a:schemeClr val="tx1"/>
              </a:solidFill>
              <a:latin typeface="Century Gothic" panose="020B0502020202020204" pitchFamily="34" charset="0"/>
            </a:endParaRP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move on to focus upon the suffixes ‘-</a:t>
            </a:r>
            <a:r>
              <a:rPr lang="en-US" sz="1200" b="1" dirty="0" err="1">
                <a:solidFill>
                  <a:schemeClr val="tx1"/>
                </a:solidFill>
                <a:latin typeface="Century Gothic" panose="020B0502020202020204" pitchFamily="34" charset="0"/>
              </a:rPr>
              <a:t>ation</a:t>
            </a:r>
            <a:r>
              <a:rPr lang="en-US" sz="1200" b="1" dirty="0">
                <a:solidFill>
                  <a:schemeClr val="tx1"/>
                </a:solidFill>
                <a:latin typeface="Century Gothic" panose="020B0502020202020204" pitchFamily="34" charset="0"/>
              </a:rPr>
              <a:t>’, ‘-</a:t>
            </a:r>
            <a:r>
              <a:rPr lang="en-US" sz="1200" b="1" dirty="0" err="1">
                <a:solidFill>
                  <a:schemeClr val="tx1"/>
                </a:solidFill>
                <a:latin typeface="Century Gothic" panose="020B0502020202020204" pitchFamily="34" charset="0"/>
              </a:rPr>
              <a:t>sion</a:t>
            </a:r>
            <a:r>
              <a:rPr lang="en-US" sz="1200" b="1" dirty="0">
                <a:solidFill>
                  <a:schemeClr val="tx1"/>
                </a:solidFill>
                <a:latin typeface="Century Gothic" panose="020B0502020202020204" pitchFamily="34" charset="0"/>
              </a:rPr>
              <a:t>’, ‘-</a:t>
            </a:r>
            <a:r>
              <a:rPr lang="en-US" sz="1200" b="1" dirty="0" err="1">
                <a:solidFill>
                  <a:schemeClr val="tx1"/>
                </a:solidFill>
                <a:latin typeface="Century Gothic" panose="020B0502020202020204" pitchFamily="34" charset="0"/>
              </a:rPr>
              <a:t>ssion</a:t>
            </a:r>
            <a:r>
              <a:rPr lang="en-US" sz="1200" b="1" dirty="0">
                <a:solidFill>
                  <a:schemeClr val="tx1"/>
                </a:solidFill>
                <a:latin typeface="Century Gothic" panose="020B0502020202020204" pitchFamily="34" charset="0"/>
              </a:rPr>
              <a:t>’, ‘-</a:t>
            </a:r>
            <a:r>
              <a:rPr lang="en-US" sz="1200" b="1" dirty="0" err="1">
                <a:solidFill>
                  <a:schemeClr val="tx1"/>
                </a:solidFill>
                <a:latin typeface="Century Gothic" panose="020B0502020202020204" pitchFamily="34" charset="0"/>
              </a:rPr>
              <a:t>tion</a:t>
            </a:r>
            <a:r>
              <a:rPr lang="en-US" sz="1200" b="1" dirty="0">
                <a:solidFill>
                  <a:schemeClr val="tx1"/>
                </a:solidFill>
                <a:latin typeface="Century Gothic" panose="020B0502020202020204" pitchFamily="34" charset="0"/>
              </a:rPr>
              <a:t>’ or ‘-</a:t>
            </a:r>
            <a:r>
              <a:rPr lang="en-US" sz="1200" b="1" dirty="0" err="1">
                <a:solidFill>
                  <a:schemeClr val="tx1"/>
                </a:solidFill>
                <a:latin typeface="Century Gothic" panose="020B0502020202020204" pitchFamily="34" charset="0"/>
              </a:rPr>
              <a:t>cian</a:t>
            </a:r>
            <a:r>
              <a:rPr lang="en-US" sz="1200" b="1" dirty="0">
                <a:solidFill>
                  <a:schemeClr val="tx1"/>
                </a:solidFill>
                <a:latin typeface="Century Gothic" panose="020B0502020202020204" pitchFamily="34" charset="0"/>
              </a:rPr>
              <a:t>’.</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They will begin to </a:t>
            </a:r>
            <a:r>
              <a:rPr lang="en-US" sz="1200" b="1" dirty="0" err="1">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these endings, correctly identify the root word and use them in their own writing by spelling them correctly.</a:t>
            </a:r>
          </a:p>
          <a:p>
            <a:pPr fontAlgn="base"/>
            <a:endParaRPr lang="en-US" sz="1200" b="1" dirty="0">
              <a:solidFill>
                <a:schemeClr val="tx1"/>
              </a:solidFill>
              <a:latin typeface="Century Gothic" panose="020B0502020202020204" pitchFamily="34" charset="0"/>
            </a:endParaRPr>
          </a:p>
          <a:p>
            <a:pPr fontAlgn="base"/>
            <a:endParaRPr lang="en-US" sz="1200" b="1" dirty="0">
              <a:highlight>
                <a:srgbClr val="FFFF00"/>
              </a:highlight>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1200" b="1" dirty="0">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Which spelling of the sound </a:t>
            </a:r>
            <a:r>
              <a:rPr lang="en-GB" sz="1200" b="1" dirty="0">
                <a:solidFill>
                  <a:schemeClr val="tx1"/>
                </a:solidFill>
                <a:latin typeface="Century Gothic" panose="020B0502020202020204" pitchFamily="34" charset="0"/>
              </a:rPr>
              <a:t>/</a:t>
            </a:r>
            <a:r>
              <a:rPr lang="en-GB" sz="1200" b="1" dirty="0" err="1">
                <a:solidFill>
                  <a:schemeClr val="tx1"/>
                </a:solidFill>
                <a:latin typeface="Century Gothic" panose="020B0502020202020204" pitchFamily="34" charset="0"/>
              </a:rPr>
              <a:t>ʃən</a:t>
            </a:r>
            <a:r>
              <a:rPr lang="en-GB" sz="1200" b="1" dirty="0">
                <a:solidFill>
                  <a:schemeClr val="tx1"/>
                </a:solidFill>
                <a:latin typeface="Century Gothic" panose="020B0502020202020204" pitchFamily="34" charset="0"/>
              </a:rPr>
              <a:t>/ fits with the following root words?</a:t>
            </a:r>
            <a:endParaRPr lang="en-US" sz="1200" b="1" dirty="0">
              <a:solidFill>
                <a:schemeClr val="tx1"/>
              </a:solidFill>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Identify the root word in each of these words.</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4 – Suffixes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3: </a:t>
            </a:r>
            <a:r>
              <a:rPr lang="en-US" sz="4800" b="1" dirty="0">
                <a:solidFill>
                  <a:schemeClr val="bg2">
                    <a:lumMod val="25000"/>
                  </a:schemeClr>
                </a:solidFill>
                <a:latin typeface="Century Gothic" panose="020B0502020202020204" pitchFamily="34" charset="0"/>
              </a:rPr>
              <a:t>Adding ‘-</a:t>
            </a:r>
            <a:r>
              <a:rPr lang="en-US" sz="4800" b="1" dirty="0" err="1">
                <a:solidFill>
                  <a:schemeClr val="bg2">
                    <a:lumMod val="25000"/>
                  </a:schemeClr>
                </a:solidFill>
                <a:latin typeface="Century Gothic" panose="020B0502020202020204" pitchFamily="34" charset="0"/>
              </a:rPr>
              <a:t>ation</a:t>
            </a:r>
            <a:r>
              <a:rPr lang="en-US" sz="4800" b="1" dirty="0">
                <a:solidFill>
                  <a:schemeClr val="bg2">
                    <a:lumMod val="25000"/>
                  </a:schemeClr>
                </a:solidFill>
                <a:latin typeface="Century Gothic" panose="020B0502020202020204" pitchFamily="34" charset="0"/>
              </a:rPr>
              <a:t>’,</a:t>
            </a:r>
          </a:p>
          <a:p>
            <a:pPr algn="ctr"/>
            <a:r>
              <a:rPr lang="en-US" sz="4800" b="1" dirty="0">
                <a:solidFill>
                  <a:schemeClr val="bg2">
                    <a:lumMod val="25000"/>
                  </a:schemeClr>
                </a:solidFill>
                <a:latin typeface="Century Gothic" panose="020B0502020202020204" pitchFamily="34" charset="0"/>
              </a:rPr>
              <a:t> ‘-</a:t>
            </a:r>
            <a:r>
              <a:rPr lang="en-US" sz="4800" b="1" dirty="0" err="1">
                <a:solidFill>
                  <a:schemeClr val="bg2">
                    <a:lumMod val="25000"/>
                  </a:schemeClr>
                </a:solidFill>
                <a:latin typeface="Century Gothic" panose="020B0502020202020204" pitchFamily="34" charset="0"/>
              </a:rPr>
              <a:t>sion</a:t>
            </a:r>
            <a:r>
              <a:rPr lang="en-US" sz="4800" b="1" dirty="0">
                <a:solidFill>
                  <a:schemeClr val="bg2">
                    <a:lumMod val="25000"/>
                  </a:schemeClr>
                </a:solidFill>
                <a:latin typeface="Century Gothic" panose="020B0502020202020204" pitchFamily="34" charset="0"/>
              </a:rPr>
              <a:t>’, ‘-</a:t>
            </a:r>
            <a:r>
              <a:rPr lang="en-US" sz="4800" b="1" dirty="0" err="1">
                <a:solidFill>
                  <a:schemeClr val="bg2">
                    <a:lumMod val="25000"/>
                  </a:schemeClr>
                </a:solidFill>
                <a:latin typeface="Century Gothic" panose="020B0502020202020204" pitchFamily="34" charset="0"/>
              </a:rPr>
              <a:t>ssion</a:t>
            </a:r>
            <a:r>
              <a:rPr lang="en-US" sz="4800" b="1" dirty="0">
                <a:solidFill>
                  <a:schemeClr val="bg2">
                    <a:lumMod val="25000"/>
                  </a:schemeClr>
                </a:solidFill>
                <a:latin typeface="Century Gothic" panose="020B0502020202020204" pitchFamily="34" charset="0"/>
              </a:rPr>
              <a:t>’, ‘-</a:t>
            </a:r>
            <a:r>
              <a:rPr lang="en-US" sz="4800" b="1" dirty="0" err="1">
                <a:solidFill>
                  <a:schemeClr val="bg2">
                    <a:lumMod val="25000"/>
                  </a:schemeClr>
                </a:solidFill>
                <a:latin typeface="Century Gothic" panose="020B0502020202020204" pitchFamily="34" charset="0"/>
              </a:rPr>
              <a:t>tion</a:t>
            </a:r>
            <a:r>
              <a:rPr lang="en-US" sz="4800" b="1" dirty="0">
                <a:solidFill>
                  <a:schemeClr val="bg2">
                    <a:lumMod val="25000"/>
                  </a:schemeClr>
                </a:solidFill>
                <a:latin typeface="Century Gothic" panose="020B0502020202020204" pitchFamily="34" charset="0"/>
              </a:rPr>
              <a:t>’ or </a:t>
            </a:r>
          </a:p>
          <a:p>
            <a:pPr algn="ctr"/>
            <a:r>
              <a:rPr lang="en-US" sz="4800" b="1" dirty="0">
                <a:solidFill>
                  <a:schemeClr val="bg2">
                    <a:lumMod val="25000"/>
                  </a:schemeClr>
                </a:solidFill>
                <a:latin typeface="Century Gothic" panose="020B0502020202020204" pitchFamily="34" charset="0"/>
              </a:rPr>
              <a:t>‘-</a:t>
            </a:r>
            <a:r>
              <a:rPr lang="en-US" sz="4800" b="1" dirty="0" err="1">
                <a:solidFill>
                  <a:schemeClr val="bg2">
                    <a:lumMod val="25000"/>
                  </a:schemeClr>
                </a:solidFill>
                <a:latin typeface="Century Gothic" panose="020B0502020202020204" pitchFamily="34" charset="0"/>
              </a:rPr>
              <a:t>cian</a:t>
            </a:r>
            <a:r>
              <a:rPr lang="en-US" sz="4800" b="1" dirty="0">
                <a:solidFill>
                  <a:schemeClr val="bg2">
                    <a:lumMod val="25000"/>
                  </a:schemeClr>
                </a:solidFill>
                <a:latin typeface="Century Gothic" panose="020B0502020202020204" pitchFamily="34" charset="0"/>
              </a:rPr>
              <a:t>’</a:t>
            </a:r>
          </a:p>
          <a:p>
            <a:pPr lvl="0" algn="ctr"/>
            <a:endParaRPr lang="en-GB" sz="1200" b="1" dirty="0">
              <a:solidFill>
                <a:prstClr val="black"/>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Highlight the root word in each of the words below.</a:t>
            </a:r>
          </a:p>
          <a:p>
            <a:endParaRPr lang="en-GB" sz="2000" b="1" dirty="0">
              <a:solidFill>
                <a:schemeClr val="bg2">
                  <a:lumMod val="25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73F60724-BD10-457E-BDB2-E30B0CDAB951}"/>
              </a:ext>
            </a:extLst>
          </p:cNvPr>
          <p:cNvGraphicFramePr>
            <a:graphicFrameLocks noGrp="1"/>
          </p:cNvGraphicFramePr>
          <p:nvPr>
            <p:extLst>
              <p:ext uri="{D42A27DB-BD31-4B8C-83A1-F6EECF244321}">
                <p14:modId xmlns:p14="http://schemas.microsoft.com/office/powerpoint/2010/main" val="1238809355"/>
              </p:ext>
            </p:extLst>
          </p:nvPr>
        </p:nvGraphicFramePr>
        <p:xfrm>
          <a:off x="475692" y="2054474"/>
          <a:ext cx="8192616" cy="2493069"/>
        </p:xfrm>
        <a:graphic>
          <a:graphicData uri="http://schemas.openxmlformats.org/drawingml/2006/table">
            <a:tbl>
              <a:tblPr firstRow="1" bandRow="1">
                <a:tableStyleId>{5940675A-B579-460E-94D1-54222C63F5DA}</a:tableStyleId>
              </a:tblPr>
              <a:tblGrid>
                <a:gridCol w="1404000">
                  <a:extLst>
                    <a:ext uri="{9D8B030D-6E8A-4147-A177-3AD203B41FA5}">
                      <a16:colId xmlns:a16="http://schemas.microsoft.com/office/drawing/2014/main" val="1353278643"/>
                    </a:ext>
                  </a:extLst>
                </a:gridCol>
                <a:gridCol w="293154">
                  <a:extLst>
                    <a:ext uri="{9D8B030D-6E8A-4147-A177-3AD203B41FA5}">
                      <a16:colId xmlns:a16="http://schemas.microsoft.com/office/drawing/2014/main" val="2306818430"/>
                    </a:ext>
                  </a:extLst>
                </a:gridCol>
                <a:gridCol w="1404000">
                  <a:extLst>
                    <a:ext uri="{9D8B030D-6E8A-4147-A177-3AD203B41FA5}">
                      <a16:colId xmlns:a16="http://schemas.microsoft.com/office/drawing/2014/main" val="882005647"/>
                    </a:ext>
                  </a:extLst>
                </a:gridCol>
                <a:gridCol w="293154">
                  <a:extLst>
                    <a:ext uri="{9D8B030D-6E8A-4147-A177-3AD203B41FA5}">
                      <a16:colId xmlns:a16="http://schemas.microsoft.com/office/drawing/2014/main" val="1365940712"/>
                    </a:ext>
                  </a:extLst>
                </a:gridCol>
                <a:gridCol w="1404000">
                  <a:extLst>
                    <a:ext uri="{9D8B030D-6E8A-4147-A177-3AD203B41FA5}">
                      <a16:colId xmlns:a16="http://schemas.microsoft.com/office/drawing/2014/main" val="3157033069"/>
                    </a:ext>
                  </a:extLst>
                </a:gridCol>
                <a:gridCol w="293154">
                  <a:extLst>
                    <a:ext uri="{9D8B030D-6E8A-4147-A177-3AD203B41FA5}">
                      <a16:colId xmlns:a16="http://schemas.microsoft.com/office/drawing/2014/main" val="1295176755"/>
                    </a:ext>
                  </a:extLst>
                </a:gridCol>
                <a:gridCol w="1404000">
                  <a:extLst>
                    <a:ext uri="{9D8B030D-6E8A-4147-A177-3AD203B41FA5}">
                      <a16:colId xmlns:a16="http://schemas.microsoft.com/office/drawing/2014/main" val="2359846249"/>
                    </a:ext>
                  </a:extLst>
                </a:gridCol>
                <a:gridCol w="293154">
                  <a:extLst>
                    <a:ext uri="{9D8B030D-6E8A-4147-A177-3AD203B41FA5}">
                      <a16:colId xmlns:a16="http://schemas.microsoft.com/office/drawing/2014/main" val="834395927"/>
                    </a:ext>
                  </a:extLst>
                </a:gridCol>
                <a:gridCol w="1404000">
                  <a:extLst>
                    <a:ext uri="{9D8B030D-6E8A-4147-A177-3AD203B41FA5}">
                      <a16:colId xmlns:a16="http://schemas.microsoft.com/office/drawing/2014/main" val="3460022065"/>
                    </a:ext>
                  </a:extLst>
                </a:gridCol>
              </a:tblGrid>
              <a:tr h="811697">
                <a:tc>
                  <a:txBody>
                    <a:bodyPr/>
                    <a:lstStyle/>
                    <a:p>
                      <a:pPr algn="ctr"/>
                      <a:r>
                        <a:rPr lang="en-GB" sz="2000" b="1" dirty="0">
                          <a:solidFill>
                            <a:schemeClr val="tx1"/>
                          </a:solidFill>
                          <a:latin typeface="Century Gothic" panose="020B0502020202020204" pitchFamily="34" charset="0"/>
                        </a:rPr>
                        <a:t>unhappy</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teacher</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replay</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action</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leader</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2880649"/>
                  </a:ext>
                </a:extLst>
              </a:tr>
              <a:tr h="869675">
                <a:tc>
                  <a:txBody>
                    <a:bodyPr/>
                    <a:lstStyle/>
                    <a:p>
                      <a:pPr algn="ctr"/>
                      <a:endParaRPr lang="en-GB" sz="2000" b="1" dirty="0">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33877" marR="133877" marT="73632" marB="7363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33877" marR="133877" marT="73632" marB="7363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33877" marR="133877" marT="73632" marB="7363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33877" marR="133877" marT="73632" marB="7363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718606"/>
                  </a:ext>
                </a:extLst>
              </a:tr>
              <a:tr h="811697">
                <a:tc>
                  <a:txBody>
                    <a:bodyPr/>
                    <a:lstStyle/>
                    <a:p>
                      <a:pPr algn="ctr"/>
                      <a:r>
                        <a:rPr lang="en-GB" sz="2000" b="1" dirty="0">
                          <a:solidFill>
                            <a:schemeClr val="tx1"/>
                          </a:solidFill>
                          <a:latin typeface="Century Gothic" panose="020B0502020202020204" pitchFamily="34" charset="0"/>
                        </a:rPr>
                        <a:t>react</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slowly</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mistake</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dampen</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restart</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8878701"/>
                  </a:ext>
                </a:extLst>
              </a:tr>
            </a:tbl>
          </a:graphicData>
        </a:graphic>
      </p:graphicFrame>
    </p:spTree>
    <p:extLst>
      <p:ext uri="{BB962C8B-B14F-4D97-AF65-F5344CB8AC3E}">
        <p14:creationId xmlns:p14="http://schemas.microsoft.com/office/powerpoint/2010/main" val="1035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Highlight the root word in each of the words below.</a:t>
            </a:r>
          </a:p>
          <a:p>
            <a:endParaRPr lang="en-GB" sz="2000" b="1" dirty="0">
              <a:solidFill>
                <a:schemeClr val="bg2">
                  <a:lumMod val="25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73F60724-BD10-457E-BDB2-E30B0CDAB951}"/>
              </a:ext>
            </a:extLst>
          </p:cNvPr>
          <p:cNvGraphicFramePr>
            <a:graphicFrameLocks noGrp="1"/>
          </p:cNvGraphicFramePr>
          <p:nvPr>
            <p:extLst>
              <p:ext uri="{D42A27DB-BD31-4B8C-83A1-F6EECF244321}">
                <p14:modId xmlns:p14="http://schemas.microsoft.com/office/powerpoint/2010/main" val="1948189504"/>
              </p:ext>
            </p:extLst>
          </p:nvPr>
        </p:nvGraphicFramePr>
        <p:xfrm>
          <a:off x="475692" y="2054474"/>
          <a:ext cx="8192616" cy="2493069"/>
        </p:xfrm>
        <a:graphic>
          <a:graphicData uri="http://schemas.openxmlformats.org/drawingml/2006/table">
            <a:tbl>
              <a:tblPr firstRow="1" bandRow="1">
                <a:tableStyleId>{5940675A-B579-460E-94D1-54222C63F5DA}</a:tableStyleId>
              </a:tblPr>
              <a:tblGrid>
                <a:gridCol w="1404000">
                  <a:extLst>
                    <a:ext uri="{9D8B030D-6E8A-4147-A177-3AD203B41FA5}">
                      <a16:colId xmlns:a16="http://schemas.microsoft.com/office/drawing/2014/main" val="1353278643"/>
                    </a:ext>
                  </a:extLst>
                </a:gridCol>
                <a:gridCol w="293154">
                  <a:extLst>
                    <a:ext uri="{9D8B030D-6E8A-4147-A177-3AD203B41FA5}">
                      <a16:colId xmlns:a16="http://schemas.microsoft.com/office/drawing/2014/main" val="2306818430"/>
                    </a:ext>
                  </a:extLst>
                </a:gridCol>
                <a:gridCol w="1404000">
                  <a:extLst>
                    <a:ext uri="{9D8B030D-6E8A-4147-A177-3AD203B41FA5}">
                      <a16:colId xmlns:a16="http://schemas.microsoft.com/office/drawing/2014/main" val="882005647"/>
                    </a:ext>
                  </a:extLst>
                </a:gridCol>
                <a:gridCol w="293154">
                  <a:extLst>
                    <a:ext uri="{9D8B030D-6E8A-4147-A177-3AD203B41FA5}">
                      <a16:colId xmlns:a16="http://schemas.microsoft.com/office/drawing/2014/main" val="1365940712"/>
                    </a:ext>
                  </a:extLst>
                </a:gridCol>
                <a:gridCol w="1404000">
                  <a:extLst>
                    <a:ext uri="{9D8B030D-6E8A-4147-A177-3AD203B41FA5}">
                      <a16:colId xmlns:a16="http://schemas.microsoft.com/office/drawing/2014/main" val="3157033069"/>
                    </a:ext>
                  </a:extLst>
                </a:gridCol>
                <a:gridCol w="293154">
                  <a:extLst>
                    <a:ext uri="{9D8B030D-6E8A-4147-A177-3AD203B41FA5}">
                      <a16:colId xmlns:a16="http://schemas.microsoft.com/office/drawing/2014/main" val="1295176755"/>
                    </a:ext>
                  </a:extLst>
                </a:gridCol>
                <a:gridCol w="1404000">
                  <a:extLst>
                    <a:ext uri="{9D8B030D-6E8A-4147-A177-3AD203B41FA5}">
                      <a16:colId xmlns:a16="http://schemas.microsoft.com/office/drawing/2014/main" val="2359846249"/>
                    </a:ext>
                  </a:extLst>
                </a:gridCol>
                <a:gridCol w="293154">
                  <a:extLst>
                    <a:ext uri="{9D8B030D-6E8A-4147-A177-3AD203B41FA5}">
                      <a16:colId xmlns:a16="http://schemas.microsoft.com/office/drawing/2014/main" val="834395927"/>
                    </a:ext>
                  </a:extLst>
                </a:gridCol>
                <a:gridCol w="1404000">
                  <a:extLst>
                    <a:ext uri="{9D8B030D-6E8A-4147-A177-3AD203B41FA5}">
                      <a16:colId xmlns:a16="http://schemas.microsoft.com/office/drawing/2014/main" val="3460022065"/>
                    </a:ext>
                  </a:extLst>
                </a:gridCol>
              </a:tblGrid>
              <a:tr h="811697">
                <a:tc>
                  <a:txBody>
                    <a:bodyPr/>
                    <a:lstStyle/>
                    <a:p>
                      <a:pPr algn="ctr"/>
                      <a:r>
                        <a:rPr lang="en-GB" sz="2000" b="1" dirty="0">
                          <a:latin typeface="Century Gothic" panose="020B0502020202020204" pitchFamily="34" charset="0"/>
                        </a:rPr>
                        <a:t>un</a:t>
                      </a:r>
                      <a:r>
                        <a:rPr lang="en-GB" sz="2000" b="1" dirty="0">
                          <a:solidFill>
                            <a:srgbClr val="FF0000"/>
                          </a:solidFill>
                          <a:latin typeface="Century Gothic" panose="020B0502020202020204" pitchFamily="34" charset="0"/>
                        </a:rPr>
                        <a:t>happy</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teach</a:t>
                      </a:r>
                      <a:r>
                        <a:rPr lang="en-GB" sz="2000" b="1" dirty="0">
                          <a:solidFill>
                            <a:schemeClr val="tx1"/>
                          </a:solidFill>
                          <a:latin typeface="Century Gothic" panose="020B0502020202020204" pitchFamily="34" charset="0"/>
                        </a:rPr>
                        <a:t>er</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bg2">
                              <a:lumMod val="25000"/>
                            </a:schemeClr>
                          </a:solidFill>
                          <a:latin typeface="Century Gothic" panose="020B0502020202020204" pitchFamily="34" charset="0"/>
                        </a:rPr>
                        <a:t>re</a:t>
                      </a:r>
                      <a:r>
                        <a:rPr lang="en-GB" sz="2000" b="1" dirty="0">
                          <a:solidFill>
                            <a:srgbClr val="FF0000"/>
                          </a:solidFill>
                          <a:latin typeface="Century Gothic" panose="020B0502020202020204" pitchFamily="34" charset="0"/>
                        </a:rPr>
                        <a:t>play</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act</a:t>
                      </a:r>
                      <a:r>
                        <a:rPr lang="en-GB" sz="2000" b="1" dirty="0">
                          <a:latin typeface="Century Gothic" panose="020B0502020202020204" pitchFamily="34" charset="0"/>
                        </a:rPr>
                        <a:t>ion</a:t>
                      </a:r>
                      <a:endParaRPr lang="en-GB" sz="2000" b="1" dirty="0">
                        <a:solidFill>
                          <a:srgbClr val="FF0000"/>
                        </a:solidFill>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lead</a:t>
                      </a:r>
                      <a:r>
                        <a:rPr lang="en-GB" sz="2000" b="1" dirty="0">
                          <a:latin typeface="Century Gothic" panose="020B0502020202020204" pitchFamily="34" charset="0"/>
                        </a:rPr>
                        <a:t>er</a:t>
                      </a:r>
                      <a:endParaRPr lang="en-GB" sz="2000" b="1" dirty="0">
                        <a:solidFill>
                          <a:srgbClr val="FF0000"/>
                        </a:solidFill>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2880649"/>
                  </a:ext>
                </a:extLst>
              </a:tr>
              <a:tr h="869675">
                <a:tc>
                  <a:txBody>
                    <a:bodyPr/>
                    <a:lstStyle/>
                    <a:p>
                      <a:pPr algn="ctr"/>
                      <a:endParaRPr lang="en-GB" sz="2000" b="1" dirty="0">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33877" marR="133877" marT="73632" marB="7363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33877" marR="133877" marT="73632" marB="7363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33877" marR="133877" marT="73632" marB="7363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33877" marR="133877" marT="73632" marB="7363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marL="133877" marR="133877" marT="73632" marB="73632" anchor="ctr">
                    <a:lnL w="12700" cmpd="sng">
                      <a:noFill/>
                    </a:lnL>
                    <a:lnR w="12700" cmpd="sng">
                      <a:noFill/>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718606"/>
                  </a:ext>
                </a:extLst>
              </a:tr>
              <a:tr h="811697">
                <a:tc>
                  <a:txBody>
                    <a:bodyPr/>
                    <a:lstStyle/>
                    <a:p>
                      <a:pPr algn="ctr"/>
                      <a:r>
                        <a:rPr lang="en-GB" sz="2000" b="1" dirty="0">
                          <a:latin typeface="Century Gothic" panose="020B0502020202020204" pitchFamily="34" charset="0"/>
                        </a:rPr>
                        <a:t>re</a:t>
                      </a:r>
                      <a:r>
                        <a:rPr lang="en-GB" sz="2000" b="1" dirty="0">
                          <a:solidFill>
                            <a:srgbClr val="FF0000"/>
                          </a:solidFill>
                          <a:latin typeface="Century Gothic" panose="020B0502020202020204" pitchFamily="34" charset="0"/>
                        </a:rPr>
                        <a:t>act</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slow</a:t>
                      </a:r>
                      <a:r>
                        <a:rPr lang="en-GB" sz="2000" b="1" dirty="0">
                          <a:solidFill>
                            <a:schemeClr val="tx1"/>
                          </a:solidFill>
                          <a:latin typeface="Century Gothic" panose="020B0502020202020204" pitchFamily="34" charset="0"/>
                        </a:rPr>
                        <a:t>ly</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mis</a:t>
                      </a:r>
                      <a:r>
                        <a:rPr lang="en-GB" sz="2000" b="1" dirty="0">
                          <a:solidFill>
                            <a:srgbClr val="FF0000"/>
                          </a:solidFill>
                          <a:latin typeface="Century Gothic" panose="020B0502020202020204" pitchFamily="34" charset="0"/>
                        </a:rPr>
                        <a:t>take</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damp</a:t>
                      </a:r>
                      <a:r>
                        <a:rPr lang="en-GB" sz="2000" b="1" dirty="0">
                          <a:latin typeface="Century Gothic" panose="020B0502020202020204" pitchFamily="34" charset="0"/>
                        </a:rPr>
                        <a:t>en</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800" b="1" dirty="0">
                        <a:latin typeface="Century Gothic" panose="020B0502020202020204" pitchFamily="34" charset="0"/>
                      </a:endParaRP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re</a:t>
                      </a:r>
                      <a:r>
                        <a:rPr lang="en-GB" sz="2000" b="1" dirty="0">
                          <a:solidFill>
                            <a:srgbClr val="FF0000"/>
                          </a:solidFill>
                          <a:latin typeface="Century Gothic" panose="020B0502020202020204" pitchFamily="34" charset="0"/>
                        </a:rPr>
                        <a:t>start</a:t>
                      </a:r>
                    </a:p>
                  </a:txBody>
                  <a:tcPr marL="133877" marR="133877" marT="73632" marB="73632" anchor="ct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8878701"/>
                  </a:ext>
                </a:extLst>
              </a:tr>
            </a:tbl>
          </a:graphicData>
        </a:graphic>
      </p:graphicFrame>
    </p:spTree>
    <p:extLst>
      <p:ext uri="{BB962C8B-B14F-4D97-AF65-F5344CB8AC3E}">
        <p14:creationId xmlns:p14="http://schemas.microsoft.com/office/powerpoint/2010/main" val="146928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bg2">
                    <a:lumMod val="25000"/>
                  </a:schemeClr>
                </a:solidFill>
                <a:latin typeface="Century Gothic" panose="020B0502020202020204" pitchFamily="34" charset="0"/>
              </a:rPr>
              <a:t>Complete each word by linking the start to the correct ending</a:t>
            </a:r>
            <a:r>
              <a:rPr lang="en-GB" sz="2000" b="1" dirty="0">
                <a:solidFill>
                  <a:schemeClr val="tx1"/>
                </a:solidFill>
                <a:latin typeface="Century Gothic" panose="020B0502020202020204" pitchFamily="34" charset="0"/>
              </a:rPr>
              <a: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04452593-7225-43C2-9CED-10D115EAB3F9}"/>
              </a:ext>
            </a:extLst>
          </p:cNvPr>
          <p:cNvGraphicFramePr>
            <a:graphicFrameLocks noGrp="1"/>
          </p:cNvGraphicFramePr>
          <p:nvPr>
            <p:extLst>
              <p:ext uri="{D42A27DB-BD31-4B8C-83A1-F6EECF244321}">
                <p14:modId xmlns:p14="http://schemas.microsoft.com/office/powerpoint/2010/main" val="2242244822"/>
              </p:ext>
            </p:extLst>
          </p:nvPr>
        </p:nvGraphicFramePr>
        <p:xfrm>
          <a:off x="2624409" y="1356756"/>
          <a:ext cx="3895181" cy="4411791"/>
        </p:xfrm>
        <a:graphic>
          <a:graphicData uri="http://schemas.openxmlformats.org/drawingml/2006/table">
            <a:tbl>
              <a:tblPr firstRow="1" bandRow="1">
                <a:tableStyleId>{5940675A-B579-460E-94D1-54222C63F5DA}</a:tableStyleId>
              </a:tblPr>
              <a:tblGrid>
                <a:gridCol w="1404000">
                  <a:extLst>
                    <a:ext uri="{9D8B030D-6E8A-4147-A177-3AD203B41FA5}">
                      <a16:colId xmlns:a16="http://schemas.microsoft.com/office/drawing/2014/main" val="761820176"/>
                    </a:ext>
                  </a:extLst>
                </a:gridCol>
                <a:gridCol w="1102068">
                  <a:extLst>
                    <a:ext uri="{9D8B030D-6E8A-4147-A177-3AD203B41FA5}">
                      <a16:colId xmlns:a16="http://schemas.microsoft.com/office/drawing/2014/main" val="3020435886"/>
                    </a:ext>
                  </a:extLst>
                </a:gridCol>
                <a:gridCol w="1389113">
                  <a:extLst>
                    <a:ext uri="{9D8B030D-6E8A-4147-A177-3AD203B41FA5}">
                      <a16:colId xmlns:a16="http://schemas.microsoft.com/office/drawing/2014/main" val="4290250392"/>
                    </a:ext>
                  </a:extLst>
                </a:gridCol>
              </a:tblGrid>
              <a:tr h="667011">
                <a:tc>
                  <a:txBody>
                    <a:bodyPr/>
                    <a:lstStyle/>
                    <a:p>
                      <a:pPr algn="ctr"/>
                      <a:r>
                        <a:rPr lang="en-GB" sz="2400" b="1" dirty="0" err="1">
                          <a:latin typeface="Century Gothic" panose="020B0502020202020204" pitchFamily="34" charset="0"/>
                        </a:rPr>
                        <a:t>colli</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ation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2428621"/>
                  </a:ext>
                </a:extLst>
              </a:tr>
              <a:tr h="252000">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73540719"/>
                  </a:ext>
                </a:extLst>
              </a:tr>
              <a:tr h="667011">
                <a:tc>
                  <a:txBody>
                    <a:bodyPr/>
                    <a:lstStyle/>
                    <a:p>
                      <a:pPr algn="ctr"/>
                      <a:r>
                        <a:rPr lang="en-GB" sz="2400" b="1" dirty="0" err="1">
                          <a:latin typeface="Century Gothic" panose="020B0502020202020204" pitchFamily="34" charset="0"/>
                        </a:rPr>
                        <a:t>invit</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sion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9816784"/>
                  </a:ext>
                </a:extLst>
              </a:tr>
              <a:tr h="0">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2354651"/>
                  </a:ext>
                </a:extLst>
              </a:tr>
              <a:tr h="667011">
                <a:tc>
                  <a:txBody>
                    <a:bodyPr/>
                    <a:lstStyle/>
                    <a:p>
                      <a:pPr algn="ctr"/>
                      <a:r>
                        <a:rPr lang="en-GB" sz="2400" b="1" dirty="0" err="1">
                          <a:latin typeface="Century Gothic" panose="020B0502020202020204" pitchFamily="34" charset="0"/>
                        </a:rPr>
                        <a:t>aggre</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ssion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22614150"/>
                  </a:ext>
                </a:extLst>
              </a:tr>
              <a:tr h="252000">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7071607"/>
                  </a:ext>
                </a:extLst>
              </a:tr>
              <a:tr h="667011">
                <a:tc>
                  <a:txBody>
                    <a:bodyPr/>
                    <a:lstStyle/>
                    <a:p>
                      <a:pPr algn="ctr"/>
                      <a:r>
                        <a:rPr lang="en-GB" sz="2400" b="1" dirty="0" err="1">
                          <a:latin typeface="Century Gothic" panose="020B0502020202020204" pitchFamily="34" charset="0"/>
                        </a:rPr>
                        <a:t>politi</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tion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04665749"/>
                  </a:ext>
                </a:extLst>
              </a:tr>
              <a:tr h="216000">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6998846"/>
                  </a:ext>
                </a:extLst>
              </a:tr>
              <a:tr h="667011">
                <a:tc>
                  <a:txBody>
                    <a:bodyPr/>
                    <a:lstStyle/>
                    <a:p>
                      <a:pPr algn="ctr"/>
                      <a:r>
                        <a:rPr lang="en-GB" sz="2400" b="1" dirty="0" err="1">
                          <a:latin typeface="Century Gothic" panose="020B0502020202020204" pitchFamily="34" charset="0"/>
                        </a:rPr>
                        <a:t>comple</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cian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560949"/>
                  </a:ext>
                </a:extLst>
              </a:tr>
            </a:tbl>
          </a:graphicData>
        </a:graphic>
      </p:graphicFrame>
    </p:spTree>
    <p:extLst>
      <p:ext uri="{BB962C8B-B14F-4D97-AF65-F5344CB8AC3E}">
        <p14:creationId xmlns:p14="http://schemas.microsoft.com/office/powerpoint/2010/main" val="2883232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bg2">
                    <a:lumMod val="25000"/>
                  </a:schemeClr>
                </a:solidFill>
                <a:latin typeface="Century Gothic" panose="020B0502020202020204" pitchFamily="34" charset="0"/>
              </a:rPr>
              <a:t>Complete each word by linking the start to the correct ending</a:t>
            </a:r>
            <a:r>
              <a:rPr lang="en-GB" sz="2000" b="1" dirty="0">
                <a:solidFill>
                  <a:schemeClr val="tx1"/>
                </a:solidFill>
                <a:latin typeface="Century Gothic" panose="020B0502020202020204" pitchFamily="34" charset="0"/>
              </a:rPr>
              <a: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04452593-7225-43C2-9CED-10D115EAB3F9}"/>
              </a:ext>
            </a:extLst>
          </p:cNvPr>
          <p:cNvGraphicFramePr>
            <a:graphicFrameLocks noGrp="1"/>
          </p:cNvGraphicFramePr>
          <p:nvPr>
            <p:extLst>
              <p:ext uri="{D42A27DB-BD31-4B8C-83A1-F6EECF244321}">
                <p14:modId xmlns:p14="http://schemas.microsoft.com/office/powerpoint/2010/main" val="4080740885"/>
              </p:ext>
            </p:extLst>
          </p:nvPr>
        </p:nvGraphicFramePr>
        <p:xfrm>
          <a:off x="2624409" y="1356756"/>
          <a:ext cx="3895181" cy="4411791"/>
        </p:xfrm>
        <a:graphic>
          <a:graphicData uri="http://schemas.openxmlformats.org/drawingml/2006/table">
            <a:tbl>
              <a:tblPr firstRow="1" bandRow="1">
                <a:tableStyleId>{5940675A-B579-460E-94D1-54222C63F5DA}</a:tableStyleId>
              </a:tblPr>
              <a:tblGrid>
                <a:gridCol w="1404000">
                  <a:extLst>
                    <a:ext uri="{9D8B030D-6E8A-4147-A177-3AD203B41FA5}">
                      <a16:colId xmlns:a16="http://schemas.microsoft.com/office/drawing/2014/main" val="761820176"/>
                    </a:ext>
                  </a:extLst>
                </a:gridCol>
                <a:gridCol w="1102068">
                  <a:extLst>
                    <a:ext uri="{9D8B030D-6E8A-4147-A177-3AD203B41FA5}">
                      <a16:colId xmlns:a16="http://schemas.microsoft.com/office/drawing/2014/main" val="3020435886"/>
                    </a:ext>
                  </a:extLst>
                </a:gridCol>
                <a:gridCol w="1389113">
                  <a:extLst>
                    <a:ext uri="{9D8B030D-6E8A-4147-A177-3AD203B41FA5}">
                      <a16:colId xmlns:a16="http://schemas.microsoft.com/office/drawing/2014/main" val="4290250392"/>
                    </a:ext>
                  </a:extLst>
                </a:gridCol>
              </a:tblGrid>
              <a:tr h="667011">
                <a:tc>
                  <a:txBody>
                    <a:bodyPr/>
                    <a:lstStyle/>
                    <a:p>
                      <a:pPr algn="ctr"/>
                      <a:r>
                        <a:rPr lang="en-GB" sz="2400" b="1" dirty="0" err="1">
                          <a:latin typeface="Century Gothic" panose="020B0502020202020204" pitchFamily="34" charset="0"/>
                        </a:rPr>
                        <a:t>colli</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ation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2428621"/>
                  </a:ext>
                </a:extLst>
              </a:tr>
              <a:tr h="252000">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73540719"/>
                  </a:ext>
                </a:extLst>
              </a:tr>
              <a:tr h="667011">
                <a:tc>
                  <a:txBody>
                    <a:bodyPr/>
                    <a:lstStyle/>
                    <a:p>
                      <a:pPr algn="ctr"/>
                      <a:r>
                        <a:rPr lang="en-GB" sz="2400" b="1" dirty="0" err="1">
                          <a:latin typeface="Century Gothic" panose="020B0502020202020204" pitchFamily="34" charset="0"/>
                        </a:rPr>
                        <a:t>invit</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sion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9816784"/>
                  </a:ext>
                </a:extLst>
              </a:tr>
              <a:tr h="0">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2354651"/>
                  </a:ext>
                </a:extLst>
              </a:tr>
              <a:tr h="667011">
                <a:tc>
                  <a:txBody>
                    <a:bodyPr/>
                    <a:lstStyle/>
                    <a:p>
                      <a:pPr algn="ctr"/>
                      <a:r>
                        <a:rPr lang="en-GB" sz="2400" b="1" dirty="0" err="1">
                          <a:latin typeface="Century Gothic" panose="020B0502020202020204" pitchFamily="34" charset="0"/>
                        </a:rPr>
                        <a:t>aggre</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ssion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22614150"/>
                  </a:ext>
                </a:extLst>
              </a:tr>
              <a:tr h="252000">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7071607"/>
                  </a:ext>
                </a:extLst>
              </a:tr>
              <a:tr h="667011">
                <a:tc>
                  <a:txBody>
                    <a:bodyPr/>
                    <a:lstStyle/>
                    <a:p>
                      <a:pPr algn="ctr"/>
                      <a:r>
                        <a:rPr lang="en-GB" sz="2400" b="1" dirty="0" err="1">
                          <a:latin typeface="Century Gothic" panose="020B0502020202020204" pitchFamily="34" charset="0"/>
                        </a:rPr>
                        <a:t>politi</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tion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04665749"/>
                  </a:ext>
                </a:extLst>
              </a:tr>
              <a:tr h="216000">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121706" marR="121706"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6998846"/>
                  </a:ext>
                </a:extLst>
              </a:tr>
              <a:tr h="667011">
                <a:tc>
                  <a:txBody>
                    <a:bodyPr/>
                    <a:lstStyle/>
                    <a:p>
                      <a:pPr algn="ctr"/>
                      <a:r>
                        <a:rPr lang="en-GB" sz="2400" b="1" dirty="0" err="1">
                          <a:latin typeface="Century Gothic" panose="020B0502020202020204" pitchFamily="34" charset="0"/>
                        </a:rPr>
                        <a:t>comple</a:t>
                      </a: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cian</a:t>
                      </a:r>
                    </a:p>
                  </a:txBody>
                  <a:tcPr marL="121706" marR="121706" marT="73632" marB="736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560949"/>
                  </a:ext>
                </a:extLst>
              </a:tr>
            </a:tbl>
          </a:graphicData>
        </a:graphic>
      </p:graphicFrame>
      <p:cxnSp>
        <p:nvCxnSpPr>
          <p:cNvPr id="5" name="Straight Connector 4">
            <a:extLst>
              <a:ext uri="{FF2B5EF4-FFF2-40B4-BE49-F238E27FC236}">
                <a16:creationId xmlns:a16="http://schemas.microsoft.com/office/drawing/2014/main" id="{5C160766-AE73-4D16-AEE5-4D41B23C620D}"/>
              </a:ext>
            </a:extLst>
          </p:cNvPr>
          <p:cNvCxnSpPr/>
          <p:nvPr/>
        </p:nvCxnSpPr>
        <p:spPr>
          <a:xfrm>
            <a:off x="4018546" y="1648325"/>
            <a:ext cx="1106905" cy="10226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06ED7F2-B7D0-48F4-95FE-9F4C69A4C14D}"/>
              </a:ext>
            </a:extLst>
          </p:cNvPr>
          <p:cNvCxnSpPr/>
          <p:nvPr/>
        </p:nvCxnSpPr>
        <p:spPr>
          <a:xfrm>
            <a:off x="4018546" y="4478559"/>
            <a:ext cx="1106905" cy="10226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3D9160D-F17C-41D2-B699-9A3061D02BB5}"/>
              </a:ext>
            </a:extLst>
          </p:cNvPr>
          <p:cNvCxnSpPr/>
          <p:nvPr/>
        </p:nvCxnSpPr>
        <p:spPr>
          <a:xfrm flipV="1">
            <a:off x="4018546" y="1648324"/>
            <a:ext cx="1106905" cy="10226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280FE4B-8494-4742-B886-38B080FA0462}"/>
              </a:ext>
            </a:extLst>
          </p:cNvPr>
          <p:cNvCxnSpPr/>
          <p:nvPr/>
        </p:nvCxnSpPr>
        <p:spPr>
          <a:xfrm flipV="1">
            <a:off x="4018546" y="4478559"/>
            <a:ext cx="1106905" cy="10226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0186827-B82E-4E01-9433-3089B00A5D5B}"/>
              </a:ext>
            </a:extLst>
          </p:cNvPr>
          <p:cNvCxnSpPr/>
          <p:nvPr/>
        </p:nvCxnSpPr>
        <p:spPr>
          <a:xfrm>
            <a:off x="4018546" y="3562651"/>
            <a:ext cx="110690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04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the correct word to complete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We have just taken down our Christmas </a:t>
            </a:r>
            <a:r>
              <a:rPr lang="en-GB" sz="2800" b="1" spc="-300" dirty="0">
                <a:solidFill>
                  <a:schemeClr val="tx1"/>
                </a:solidFill>
                <a:latin typeface="Century Gothic" panose="020B0502020202020204" pitchFamily="34" charset="0"/>
              </a:rPr>
              <a:t>_____________________. </a:t>
            </a:r>
            <a:r>
              <a:rPr lang="en-GB" sz="2800" b="1" dirty="0">
                <a:solidFill>
                  <a:schemeClr val="tx1"/>
                </a:solidFill>
                <a:latin typeface="Century Gothic" panose="020B0502020202020204" pitchFamily="34" charset="0"/>
              </a:rPr>
              <a:t>(decorations, </a:t>
            </a:r>
            <a:r>
              <a:rPr lang="en-GB" sz="2800" b="1" dirty="0" err="1">
                <a:solidFill>
                  <a:schemeClr val="tx1"/>
                </a:solidFill>
                <a:latin typeface="Century Gothic" panose="020B0502020202020204" pitchFamily="34" charset="0"/>
              </a:rPr>
              <a:t>decorasions</a:t>
            </a:r>
            <a:r>
              <a:rPr lang="en-GB" sz="2800" b="1" dirty="0">
                <a:solidFill>
                  <a:schemeClr val="tx1"/>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4026076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http://purl.org/dc/elements/1.1/"/>
    <ds:schemaRef ds:uri="http://schemas.microsoft.com/office/2006/metadata/properties"/>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0f0ae0ff-29c4-4766-b250-c1a9bee8d430"/>
    <ds:schemaRef ds:uri="86144f90-c7b6-48d0-aae5-f5e9e48cc3df"/>
    <ds:schemaRef ds:uri="http://schemas.microsoft.com/sharepoint/v3"/>
    <ds:schemaRef ds:uri="http://purl.org/dc/dcmitype/"/>
  </ds:schemaRefs>
</ds:datastoreItem>
</file>

<file path=customXml/itemProps2.xml><?xml version="1.0" encoding="utf-8"?>
<ds:datastoreItem xmlns:ds="http://schemas.openxmlformats.org/officeDocument/2006/customXml" ds:itemID="{96140ADB-708A-4D6F-B855-0D072FA5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323</TotalTime>
  <Words>926</Words>
  <Application>Microsoft Office PowerPoint</Application>
  <PresentationFormat>On-screen Show (4:3)</PresentationFormat>
  <Paragraphs>325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Victoria Worthington</cp:lastModifiedBy>
  <cp:revision>2</cp:revision>
  <dcterms:created xsi:type="dcterms:W3CDTF">2018-03-17T10:08:43Z</dcterms:created>
  <dcterms:modified xsi:type="dcterms:W3CDTF">2019-03-07T15:28:55Z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y fmtid="{D5CDD505-2E9C-101B-9397-08002B2CF9AE}" pid="6" name="AuthorIds_UIVersion_3584">
    <vt:lpwstr>183</vt:lpwstr>
  </property>
</Properties>
</file>