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15" r:id="rId5"/>
    <p:sldId id="256" r:id="rId6"/>
    <p:sldId id="392" r:id="rId7"/>
    <p:sldId id="390" r:id="rId8"/>
    <p:sldId id="393" r:id="rId9"/>
    <p:sldId id="406" r:id="rId10"/>
    <p:sldId id="360" r:id="rId11"/>
    <p:sldId id="407" r:id="rId12"/>
    <p:sldId id="408" r:id="rId13"/>
    <p:sldId id="395" r:id="rId14"/>
    <p:sldId id="396" r:id="rId15"/>
    <p:sldId id="409" r:id="rId16"/>
    <p:sldId id="397" r:id="rId17"/>
    <p:sldId id="410" r:id="rId18"/>
    <p:sldId id="386" r:id="rId19"/>
    <p:sldId id="414" r:id="rId20"/>
    <p:sldId id="400" r:id="rId21"/>
    <p:sldId id="411" r:id="rId22"/>
    <p:sldId id="401" r:id="rId23"/>
    <p:sldId id="412" r:id="rId24"/>
    <p:sldId id="413"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288FD5-B7B7-4096-8E4E-BDE6D3E40474}" v="1" dt="2020-02-03T10:43:40.7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960" autoAdjust="0"/>
    <p:restoredTop sz="94660"/>
  </p:normalViewPr>
  <p:slideViewPr>
    <p:cSldViewPr snapToGrid="0">
      <p:cViewPr varScale="1">
        <p:scale>
          <a:sx n="62" d="100"/>
          <a:sy n="62" d="100"/>
        </p:scale>
        <p:origin x="696"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Moss" userId="37722af9-4b31-4bb5-b8c0-b86874b49c9e" providerId="ADAL" clId="{11BC6339-CC87-4C27-9FD1-7F083DD93BF6}"/>
    <pc:docChg chg="undo redo custSel addSld delSld modSld">
      <pc:chgData name="Ed Moss" userId="37722af9-4b31-4bb5-b8c0-b86874b49c9e" providerId="ADAL" clId="{11BC6339-CC87-4C27-9FD1-7F083DD93BF6}" dt="2020-01-29T14:28:37.490" v="1374"/>
      <pc:docMkLst>
        <pc:docMk/>
      </pc:docMkLst>
      <pc:sldChg chg="addSp delSp">
        <pc:chgData name="Ed Moss" userId="37722af9-4b31-4bb5-b8c0-b86874b49c9e" providerId="ADAL" clId="{11BC6339-CC87-4C27-9FD1-7F083DD93BF6}" dt="2020-01-29T14:26:58.865" v="1300"/>
        <pc:sldMkLst>
          <pc:docMk/>
          <pc:sldMk cId="2637481266" sldId="256"/>
        </pc:sldMkLst>
        <pc:grpChg chg="add">
          <ac:chgData name="Ed Moss" userId="37722af9-4b31-4bb5-b8c0-b86874b49c9e" providerId="ADAL" clId="{11BC6339-CC87-4C27-9FD1-7F083DD93BF6}" dt="2020-01-29T14:26:58.865" v="1300"/>
          <ac:grpSpMkLst>
            <pc:docMk/>
            <pc:sldMk cId="2637481266" sldId="256"/>
            <ac:grpSpMk id="6" creationId="{156EEF77-985B-44A1-B97D-FFF55785CB33}"/>
          </ac:grpSpMkLst>
        </pc:grpChg>
        <pc:grpChg chg="del">
          <ac:chgData name="Ed Moss" userId="37722af9-4b31-4bb5-b8c0-b86874b49c9e" providerId="ADAL" clId="{11BC6339-CC87-4C27-9FD1-7F083DD93BF6}" dt="2020-01-29T14:26:58.714" v="1299" actId="478"/>
          <ac:grpSpMkLst>
            <pc:docMk/>
            <pc:sldMk cId="2637481266" sldId="256"/>
            <ac:grpSpMk id="16" creationId="{B31300A9-E3C5-4701-8EF1-45ED088A04DD}"/>
          </ac:grpSpMkLst>
        </pc:grpChg>
      </pc:sldChg>
      <pc:sldChg chg="addSp delSp modSp">
        <pc:chgData name="Ed Moss" userId="37722af9-4b31-4bb5-b8c0-b86874b49c9e" providerId="ADAL" clId="{11BC6339-CC87-4C27-9FD1-7F083DD93BF6}" dt="2020-01-29T14:27:19.494" v="1312"/>
        <pc:sldMkLst>
          <pc:docMk/>
          <pc:sldMk cId="36917022" sldId="360"/>
        </pc:sldMkLst>
        <pc:spChg chg="mod">
          <ac:chgData name="Ed Moss" userId="37722af9-4b31-4bb5-b8c0-b86874b49c9e" providerId="ADAL" clId="{11BC6339-CC87-4C27-9FD1-7F083DD93BF6}" dt="2020-01-29T14:23:30.749" v="1053" actId="20577"/>
          <ac:spMkLst>
            <pc:docMk/>
            <pc:sldMk cId="36917022" sldId="360"/>
            <ac:spMk id="19" creationId="{5252A847-DE45-4FA3-A1F8-EEBEB845FF8E}"/>
          </ac:spMkLst>
        </pc:spChg>
        <pc:grpChg chg="add">
          <ac:chgData name="Ed Moss" userId="37722af9-4b31-4bb5-b8c0-b86874b49c9e" providerId="ADAL" clId="{11BC6339-CC87-4C27-9FD1-7F083DD93BF6}" dt="2020-01-29T14:27:19.494" v="1312"/>
          <ac:grpSpMkLst>
            <pc:docMk/>
            <pc:sldMk cId="36917022" sldId="360"/>
            <ac:grpSpMk id="6" creationId="{6AECBF27-9474-4B6F-A9E3-DB107D9C7A34}"/>
          </ac:grpSpMkLst>
        </pc:grpChg>
        <pc:grpChg chg="del">
          <ac:chgData name="Ed Moss" userId="37722af9-4b31-4bb5-b8c0-b86874b49c9e" providerId="ADAL" clId="{11BC6339-CC87-4C27-9FD1-7F083DD93BF6}" dt="2020-01-29T14:27:19.325" v="1311" actId="478"/>
          <ac:grpSpMkLst>
            <pc:docMk/>
            <pc:sldMk cId="36917022" sldId="360"/>
            <ac:grpSpMk id="16" creationId="{B31300A9-E3C5-4701-8EF1-45ED088A04DD}"/>
          </ac:grpSpMkLst>
        </pc:grpChg>
      </pc:sldChg>
      <pc:sldChg chg="addSp delSp modSp">
        <pc:chgData name="Ed Moss" userId="37722af9-4b31-4bb5-b8c0-b86874b49c9e" providerId="ADAL" clId="{11BC6339-CC87-4C27-9FD1-7F083DD93BF6}" dt="2020-01-29T14:27:43.476" v="1328"/>
        <pc:sldMkLst>
          <pc:docMk/>
          <pc:sldMk cId="310986706" sldId="386"/>
        </pc:sldMkLst>
        <pc:spChg chg="add del mod">
          <ac:chgData name="Ed Moss" userId="37722af9-4b31-4bb5-b8c0-b86874b49c9e" providerId="ADAL" clId="{11BC6339-CC87-4C27-9FD1-7F083DD93BF6}" dt="2020-01-29T14:21:22.967" v="1038" actId="478"/>
          <ac:spMkLst>
            <pc:docMk/>
            <pc:sldMk cId="310986706" sldId="386"/>
            <ac:spMk id="2" creationId="{1B349FEA-83F9-4790-9977-5F58A0032EB5}"/>
          </ac:spMkLst>
        </pc:spChg>
        <pc:spChg chg="mod">
          <ac:chgData name="Ed Moss" userId="37722af9-4b31-4bb5-b8c0-b86874b49c9e" providerId="ADAL" clId="{11BC6339-CC87-4C27-9FD1-7F083DD93BF6}" dt="2020-01-29T14:24:06.037" v="1069" actId="20577"/>
          <ac:spMkLst>
            <pc:docMk/>
            <pc:sldMk cId="310986706" sldId="386"/>
            <ac:spMk id="19" creationId="{5252A847-DE45-4FA3-A1F8-EEBEB845FF8E}"/>
          </ac:spMkLst>
        </pc:spChg>
        <pc:grpChg chg="add">
          <ac:chgData name="Ed Moss" userId="37722af9-4b31-4bb5-b8c0-b86874b49c9e" providerId="ADAL" clId="{11BC6339-CC87-4C27-9FD1-7F083DD93BF6}" dt="2020-01-29T14:27:43.476" v="1328"/>
          <ac:grpSpMkLst>
            <pc:docMk/>
            <pc:sldMk cId="310986706" sldId="386"/>
            <ac:grpSpMk id="7" creationId="{C7969BCB-F48A-4EDB-B7E1-08C1F4C3DD45}"/>
          </ac:grpSpMkLst>
        </pc:grpChg>
        <pc:grpChg chg="del">
          <ac:chgData name="Ed Moss" userId="37722af9-4b31-4bb5-b8c0-b86874b49c9e" providerId="ADAL" clId="{11BC6339-CC87-4C27-9FD1-7F083DD93BF6}" dt="2020-01-29T14:27:43.372" v="1327" actId="478"/>
          <ac:grpSpMkLst>
            <pc:docMk/>
            <pc:sldMk cId="310986706" sldId="386"/>
            <ac:grpSpMk id="16" creationId="{B31300A9-E3C5-4701-8EF1-45ED088A04DD}"/>
          </ac:grpSpMkLst>
        </pc:grpChg>
      </pc:sldChg>
      <pc:sldChg chg="addSp delSp">
        <pc:chgData name="Ed Moss" userId="37722af9-4b31-4bb5-b8c0-b86874b49c9e" providerId="ADAL" clId="{11BC6339-CC87-4C27-9FD1-7F083DD93BF6}" dt="2020-01-29T14:27:07.888" v="1306"/>
        <pc:sldMkLst>
          <pc:docMk/>
          <pc:sldMk cId="3401100034" sldId="390"/>
        </pc:sldMkLst>
        <pc:grpChg chg="add del">
          <ac:chgData name="Ed Moss" userId="37722af9-4b31-4bb5-b8c0-b86874b49c9e" providerId="ADAL" clId="{11BC6339-CC87-4C27-9FD1-7F083DD93BF6}" dt="2020-01-29T14:27:07.746" v="1305" actId="478"/>
          <ac:grpSpMkLst>
            <pc:docMk/>
            <pc:sldMk cId="3401100034" sldId="390"/>
            <ac:grpSpMk id="6" creationId="{83E4771B-0EE9-47FA-8C49-ADFB1953F635}"/>
          </ac:grpSpMkLst>
        </pc:grpChg>
        <pc:grpChg chg="add">
          <ac:chgData name="Ed Moss" userId="37722af9-4b31-4bb5-b8c0-b86874b49c9e" providerId="ADAL" clId="{11BC6339-CC87-4C27-9FD1-7F083DD93BF6}" dt="2020-01-29T14:27:07.888" v="1306"/>
          <ac:grpSpMkLst>
            <pc:docMk/>
            <pc:sldMk cId="3401100034" sldId="390"/>
            <ac:grpSpMk id="10" creationId="{DE5BC7BA-3F80-4FAA-AA13-D176AF83790A}"/>
          </ac:grpSpMkLst>
        </pc:grpChg>
        <pc:grpChg chg="del">
          <ac:chgData name="Ed Moss" userId="37722af9-4b31-4bb5-b8c0-b86874b49c9e" providerId="ADAL" clId="{11BC6339-CC87-4C27-9FD1-7F083DD93BF6}" dt="2020-01-29T14:27:04.557" v="1303" actId="478"/>
          <ac:grpSpMkLst>
            <pc:docMk/>
            <pc:sldMk cId="3401100034" sldId="390"/>
            <ac:grpSpMk id="16" creationId="{B31300A9-E3C5-4701-8EF1-45ED088A04DD}"/>
          </ac:grpSpMkLst>
        </pc:grpChg>
      </pc:sldChg>
      <pc:sldChg chg="addSp delSp">
        <pc:chgData name="Ed Moss" userId="37722af9-4b31-4bb5-b8c0-b86874b49c9e" providerId="ADAL" clId="{11BC6339-CC87-4C27-9FD1-7F083DD93BF6}" dt="2020-01-29T14:27:01.802" v="1302"/>
        <pc:sldMkLst>
          <pc:docMk/>
          <pc:sldMk cId="1204372888" sldId="392"/>
        </pc:sldMkLst>
        <pc:grpChg chg="add">
          <ac:chgData name="Ed Moss" userId="37722af9-4b31-4bb5-b8c0-b86874b49c9e" providerId="ADAL" clId="{11BC6339-CC87-4C27-9FD1-7F083DD93BF6}" dt="2020-01-29T14:27:01.802" v="1302"/>
          <ac:grpSpMkLst>
            <pc:docMk/>
            <pc:sldMk cId="1204372888" sldId="392"/>
            <ac:grpSpMk id="6" creationId="{B0FC3587-C45B-4B23-A4B6-35B28CBE7BDA}"/>
          </ac:grpSpMkLst>
        </pc:grpChg>
        <pc:grpChg chg="del">
          <ac:chgData name="Ed Moss" userId="37722af9-4b31-4bb5-b8c0-b86874b49c9e" providerId="ADAL" clId="{11BC6339-CC87-4C27-9FD1-7F083DD93BF6}" dt="2020-01-29T14:27:01.647" v="1301" actId="478"/>
          <ac:grpSpMkLst>
            <pc:docMk/>
            <pc:sldMk cId="1204372888" sldId="392"/>
            <ac:grpSpMk id="16" creationId="{B31300A9-E3C5-4701-8EF1-45ED088A04DD}"/>
          </ac:grpSpMkLst>
        </pc:grpChg>
      </pc:sldChg>
      <pc:sldChg chg="addSp delSp">
        <pc:chgData name="Ed Moss" userId="37722af9-4b31-4bb5-b8c0-b86874b49c9e" providerId="ADAL" clId="{11BC6339-CC87-4C27-9FD1-7F083DD93BF6}" dt="2020-01-29T14:27:10.571" v="1308"/>
        <pc:sldMkLst>
          <pc:docMk/>
          <pc:sldMk cId="2707490783" sldId="393"/>
        </pc:sldMkLst>
        <pc:grpChg chg="add">
          <ac:chgData name="Ed Moss" userId="37722af9-4b31-4bb5-b8c0-b86874b49c9e" providerId="ADAL" clId="{11BC6339-CC87-4C27-9FD1-7F083DD93BF6}" dt="2020-01-29T14:27:10.571" v="1308"/>
          <ac:grpSpMkLst>
            <pc:docMk/>
            <pc:sldMk cId="2707490783" sldId="393"/>
            <ac:grpSpMk id="6" creationId="{FA85A73B-9402-40B4-AB0A-E8C2ECC0CF38}"/>
          </ac:grpSpMkLst>
        </pc:grpChg>
        <pc:grpChg chg="del">
          <ac:chgData name="Ed Moss" userId="37722af9-4b31-4bb5-b8c0-b86874b49c9e" providerId="ADAL" clId="{11BC6339-CC87-4C27-9FD1-7F083DD93BF6}" dt="2020-01-29T14:27:10.424" v="1307" actId="478"/>
          <ac:grpSpMkLst>
            <pc:docMk/>
            <pc:sldMk cId="2707490783" sldId="393"/>
            <ac:grpSpMk id="16" creationId="{B31300A9-E3C5-4701-8EF1-45ED088A04DD}"/>
          </ac:grpSpMkLst>
        </pc:grpChg>
      </pc:sldChg>
      <pc:sldChg chg="addSp delSp modSp">
        <pc:chgData name="Ed Moss" userId="37722af9-4b31-4bb5-b8c0-b86874b49c9e" providerId="ADAL" clId="{11BC6339-CC87-4C27-9FD1-7F083DD93BF6}" dt="2020-01-29T14:27:29.374" v="1318"/>
        <pc:sldMkLst>
          <pc:docMk/>
          <pc:sldMk cId="1066827305" sldId="395"/>
        </pc:sldMkLst>
        <pc:spChg chg="mod">
          <ac:chgData name="Ed Moss" userId="37722af9-4b31-4bb5-b8c0-b86874b49c9e" providerId="ADAL" clId="{11BC6339-CC87-4C27-9FD1-7F083DD93BF6}" dt="2020-01-29T14:16:53.827" v="663" actId="3064"/>
          <ac:spMkLst>
            <pc:docMk/>
            <pc:sldMk cId="1066827305" sldId="395"/>
            <ac:spMk id="20" creationId="{D23F0811-F244-48E2-A80D-3231FAF24E5B}"/>
          </ac:spMkLst>
        </pc:spChg>
        <pc:grpChg chg="del">
          <ac:chgData name="Ed Moss" userId="37722af9-4b31-4bb5-b8c0-b86874b49c9e" providerId="ADAL" clId="{11BC6339-CC87-4C27-9FD1-7F083DD93BF6}" dt="2020-01-29T14:27:29.241" v="1317" actId="478"/>
          <ac:grpSpMkLst>
            <pc:docMk/>
            <pc:sldMk cId="1066827305" sldId="395"/>
            <ac:grpSpMk id="16" creationId="{B31300A9-E3C5-4701-8EF1-45ED088A04DD}"/>
          </ac:grpSpMkLst>
        </pc:grpChg>
        <pc:grpChg chg="add">
          <ac:chgData name="Ed Moss" userId="37722af9-4b31-4bb5-b8c0-b86874b49c9e" providerId="ADAL" clId="{11BC6339-CC87-4C27-9FD1-7F083DD93BF6}" dt="2020-01-29T14:27:29.374" v="1318"/>
          <ac:grpSpMkLst>
            <pc:docMk/>
            <pc:sldMk cId="1066827305" sldId="395"/>
            <ac:grpSpMk id="22" creationId="{F2968E5A-93E4-4218-B245-FA0B18A7B62D}"/>
          </ac:grpSpMkLst>
        </pc:grpChg>
      </pc:sldChg>
      <pc:sldChg chg="addSp delSp">
        <pc:chgData name="Ed Moss" userId="37722af9-4b31-4bb5-b8c0-b86874b49c9e" providerId="ADAL" clId="{11BC6339-CC87-4C27-9FD1-7F083DD93BF6}" dt="2020-01-29T14:27:32.690" v="1320"/>
        <pc:sldMkLst>
          <pc:docMk/>
          <pc:sldMk cId="85406562" sldId="396"/>
        </pc:sldMkLst>
        <pc:grpChg chg="add">
          <ac:chgData name="Ed Moss" userId="37722af9-4b31-4bb5-b8c0-b86874b49c9e" providerId="ADAL" clId="{11BC6339-CC87-4C27-9FD1-7F083DD93BF6}" dt="2020-01-29T14:27:32.690" v="1320"/>
          <ac:grpSpMkLst>
            <pc:docMk/>
            <pc:sldMk cId="85406562" sldId="396"/>
            <ac:grpSpMk id="6" creationId="{CE30B925-F7B5-44D9-839D-8D4E2A5A4848}"/>
          </ac:grpSpMkLst>
        </pc:grpChg>
        <pc:grpChg chg="del">
          <ac:chgData name="Ed Moss" userId="37722af9-4b31-4bb5-b8c0-b86874b49c9e" providerId="ADAL" clId="{11BC6339-CC87-4C27-9FD1-7F083DD93BF6}" dt="2020-01-29T14:27:32.553" v="1319" actId="478"/>
          <ac:grpSpMkLst>
            <pc:docMk/>
            <pc:sldMk cId="85406562" sldId="396"/>
            <ac:grpSpMk id="16" creationId="{B31300A9-E3C5-4701-8EF1-45ED088A04DD}"/>
          </ac:grpSpMkLst>
        </pc:grpChg>
      </pc:sldChg>
      <pc:sldChg chg="addSp delSp modSp">
        <pc:chgData name="Ed Moss" userId="37722af9-4b31-4bb5-b8c0-b86874b49c9e" providerId="ADAL" clId="{11BC6339-CC87-4C27-9FD1-7F083DD93BF6}" dt="2020-01-29T14:27:38.296" v="1324"/>
        <pc:sldMkLst>
          <pc:docMk/>
          <pc:sldMk cId="2559630102" sldId="397"/>
        </pc:sldMkLst>
        <pc:spChg chg="mod">
          <ac:chgData name="Ed Moss" userId="37722af9-4b31-4bb5-b8c0-b86874b49c9e" providerId="ADAL" clId="{11BC6339-CC87-4C27-9FD1-7F083DD93BF6}" dt="2020-01-29T14:17:48.055" v="672" actId="20577"/>
          <ac:spMkLst>
            <pc:docMk/>
            <pc:sldMk cId="2559630102" sldId="397"/>
            <ac:spMk id="19" creationId="{5252A847-DE45-4FA3-A1F8-EEBEB845FF8E}"/>
          </ac:spMkLst>
        </pc:spChg>
        <pc:grpChg chg="add">
          <ac:chgData name="Ed Moss" userId="37722af9-4b31-4bb5-b8c0-b86874b49c9e" providerId="ADAL" clId="{11BC6339-CC87-4C27-9FD1-7F083DD93BF6}" dt="2020-01-29T14:27:38.296" v="1324"/>
          <ac:grpSpMkLst>
            <pc:docMk/>
            <pc:sldMk cId="2559630102" sldId="397"/>
            <ac:grpSpMk id="6" creationId="{7E1BDB59-B58B-47CC-9C67-BCAFECABE00B}"/>
          </ac:grpSpMkLst>
        </pc:grpChg>
        <pc:grpChg chg="del">
          <ac:chgData name="Ed Moss" userId="37722af9-4b31-4bb5-b8c0-b86874b49c9e" providerId="ADAL" clId="{11BC6339-CC87-4C27-9FD1-7F083DD93BF6}" dt="2020-01-29T14:27:38.163" v="1323" actId="478"/>
          <ac:grpSpMkLst>
            <pc:docMk/>
            <pc:sldMk cId="2559630102" sldId="397"/>
            <ac:grpSpMk id="16" creationId="{B31300A9-E3C5-4701-8EF1-45ED088A04DD}"/>
          </ac:grpSpMkLst>
        </pc:grpChg>
      </pc:sldChg>
      <pc:sldChg chg="addSp delSp">
        <pc:chgData name="Ed Moss" userId="37722af9-4b31-4bb5-b8c0-b86874b49c9e" providerId="ADAL" clId="{11BC6339-CC87-4C27-9FD1-7F083DD93BF6}" dt="2020-01-29T14:27:49.610" v="1332"/>
        <pc:sldMkLst>
          <pc:docMk/>
          <pc:sldMk cId="171135374" sldId="400"/>
        </pc:sldMkLst>
        <pc:grpChg chg="add">
          <ac:chgData name="Ed Moss" userId="37722af9-4b31-4bb5-b8c0-b86874b49c9e" providerId="ADAL" clId="{11BC6339-CC87-4C27-9FD1-7F083DD93BF6}" dt="2020-01-29T14:27:49.610" v="1332"/>
          <ac:grpSpMkLst>
            <pc:docMk/>
            <pc:sldMk cId="171135374" sldId="400"/>
            <ac:grpSpMk id="7" creationId="{E9A2BE84-754E-4EEA-A4B5-0FD229EE6D40}"/>
          </ac:grpSpMkLst>
        </pc:grpChg>
        <pc:grpChg chg="del">
          <ac:chgData name="Ed Moss" userId="37722af9-4b31-4bb5-b8c0-b86874b49c9e" providerId="ADAL" clId="{11BC6339-CC87-4C27-9FD1-7F083DD93BF6}" dt="2020-01-29T14:27:49.478" v="1331" actId="478"/>
          <ac:grpSpMkLst>
            <pc:docMk/>
            <pc:sldMk cId="171135374" sldId="400"/>
            <ac:grpSpMk id="16" creationId="{B31300A9-E3C5-4701-8EF1-45ED088A04DD}"/>
          </ac:grpSpMkLst>
        </pc:grpChg>
      </pc:sldChg>
      <pc:sldChg chg="addSp delSp modSp">
        <pc:chgData name="Ed Moss" userId="37722af9-4b31-4bb5-b8c0-b86874b49c9e" providerId="ADAL" clId="{11BC6339-CC87-4C27-9FD1-7F083DD93BF6}" dt="2020-01-29T14:28:01.380" v="1345"/>
        <pc:sldMkLst>
          <pc:docMk/>
          <pc:sldMk cId="3056207369" sldId="401"/>
        </pc:sldMkLst>
        <pc:spChg chg="mod">
          <ac:chgData name="Ed Moss" userId="37722af9-4b31-4bb5-b8c0-b86874b49c9e" providerId="ADAL" clId="{11BC6339-CC87-4C27-9FD1-7F083DD93BF6}" dt="2020-01-29T14:27:58.102" v="1343" actId="6549"/>
          <ac:spMkLst>
            <pc:docMk/>
            <pc:sldMk cId="3056207369" sldId="401"/>
            <ac:spMk id="19" creationId="{5252A847-DE45-4FA3-A1F8-EEBEB845FF8E}"/>
          </ac:spMkLst>
        </pc:spChg>
        <pc:grpChg chg="add">
          <ac:chgData name="Ed Moss" userId="37722af9-4b31-4bb5-b8c0-b86874b49c9e" providerId="ADAL" clId="{11BC6339-CC87-4C27-9FD1-7F083DD93BF6}" dt="2020-01-29T14:28:01.380" v="1345"/>
          <ac:grpSpMkLst>
            <pc:docMk/>
            <pc:sldMk cId="3056207369" sldId="401"/>
            <ac:grpSpMk id="6" creationId="{69AFCF2C-9613-4579-B0E8-A75405E05722}"/>
          </ac:grpSpMkLst>
        </pc:grpChg>
        <pc:grpChg chg="del">
          <ac:chgData name="Ed Moss" userId="37722af9-4b31-4bb5-b8c0-b86874b49c9e" providerId="ADAL" clId="{11BC6339-CC87-4C27-9FD1-7F083DD93BF6}" dt="2020-01-29T14:28:01.219" v="1344" actId="478"/>
          <ac:grpSpMkLst>
            <pc:docMk/>
            <pc:sldMk cId="3056207369" sldId="401"/>
            <ac:grpSpMk id="16" creationId="{B31300A9-E3C5-4701-8EF1-45ED088A04DD}"/>
          </ac:grpSpMkLst>
        </pc:grpChg>
      </pc:sldChg>
      <pc:sldChg chg="addSp delSp">
        <pc:chgData name="Ed Moss" userId="37722af9-4b31-4bb5-b8c0-b86874b49c9e" providerId="ADAL" clId="{11BC6339-CC87-4C27-9FD1-7F083DD93BF6}" dt="2020-01-29T14:27:14.040" v="1310"/>
        <pc:sldMkLst>
          <pc:docMk/>
          <pc:sldMk cId="3226008932" sldId="406"/>
        </pc:sldMkLst>
        <pc:grpChg chg="add">
          <ac:chgData name="Ed Moss" userId="37722af9-4b31-4bb5-b8c0-b86874b49c9e" providerId="ADAL" clId="{11BC6339-CC87-4C27-9FD1-7F083DD93BF6}" dt="2020-01-29T14:27:14.040" v="1310"/>
          <ac:grpSpMkLst>
            <pc:docMk/>
            <pc:sldMk cId="3226008932" sldId="406"/>
            <ac:grpSpMk id="8" creationId="{E6ABDEB1-F923-4BFA-ACB5-B801C6FBFE5E}"/>
          </ac:grpSpMkLst>
        </pc:grpChg>
        <pc:grpChg chg="del">
          <ac:chgData name="Ed Moss" userId="37722af9-4b31-4bb5-b8c0-b86874b49c9e" providerId="ADAL" clId="{11BC6339-CC87-4C27-9FD1-7F083DD93BF6}" dt="2020-01-29T14:27:13.880" v="1309" actId="478"/>
          <ac:grpSpMkLst>
            <pc:docMk/>
            <pc:sldMk cId="3226008932" sldId="406"/>
            <ac:grpSpMk id="16" creationId="{B31300A9-E3C5-4701-8EF1-45ED088A04DD}"/>
          </ac:grpSpMkLst>
        </pc:grpChg>
      </pc:sldChg>
      <pc:sldChg chg="addSp delSp modSp">
        <pc:chgData name="Ed Moss" userId="37722af9-4b31-4bb5-b8c0-b86874b49c9e" providerId="ADAL" clId="{11BC6339-CC87-4C27-9FD1-7F083DD93BF6}" dt="2020-01-29T14:27:22.623" v="1314"/>
        <pc:sldMkLst>
          <pc:docMk/>
          <pc:sldMk cId="3659956207" sldId="407"/>
        </pc:sldMkLst>
        <pc:spChg chg="mod">
          <ac:chgData name="Ed Moss" userId="37722af9-4b31-4bb5-b8c0-b86874b49c9e" providerId="ADAL" clId="{11BC6339-CC87-4C27-9FD1-7F083DD93BF6}" dt="2020-01-29T14:15:29.456" v="626" actId="1035"/>
          <ac:spMkLst>
            <pc:docMk/>
            <pc:sldMk cId="3659956207" sldId="407"/>
            <ac:spMk id="2" creationId="{6DEF9F37-EE19-48A7-B7D0-4F33E624D6C0}"/>
          </ac:spMkLst>
        </pc:spChg>
        <pc:spChg chg="mod">
          <ac:chgData name="Ed Moss" userId="37722af9-4b31-4bb5-b8c0-b86874b49c9e" providerId="ADAL" clId="{11BC6339-CC87-4C27-9FD1-7F083DD93BF6}" dt="2020-01-29T14:15:32.943" v="627" actId="1035"/>
          <ac:spMkLst>
            <pc:docMk/>
            <pc:sldMk cId="3659956207" sldId="407"/>
            <ac:spMk id="8" creationId="{EF404EC0-1197-4073-A842-A3D67A5924DB}"/>
          </ac:spMkLst>
        </pc:spChg>
        <pc:spChg chg="mod">
          <ac:chgData name="Ed Moss" userId="37722af9-4b31-4bb5-b8c0-b86874b49c9e" providerId="ADAL" clId="{11BC6339-CC87-4C27-9FD1-7F083DD93BF6}" dt="2020-01-29T14:23:48.722" v="1065" actId="1038"/>
          <ac:spMkLst>
            <pc:docMk/>
            <pc:sldMk cId="3659956207" sldId="407"/>
            <ac:spMk id="9" creationId="{504F73EF-9A22-4799-8535-21199807546C}"/>
          </ac:spMkLst>
        </pc:spChg>
        <pc:spChg chg="mod">
          <ac:chgData name="Ed Moss" userId="37722af9-4b31-4bb5-b8c0-b86874b49c9e" providerId="ADAL" clId="{11BC6339-CC87-4C27-9FD1-7F083DD93BF6}" dt="2020-01-29T14:23:48.722" v="1065" actId="1038"/>
          <ac:spMkLst>
            <pc:docMk/>
            <pc:sldMk cId="3659956207" sldId="407"/>
            <ac:spMk id="10" creationId="{5705A7D3-4461-4B37-99D7-47FC92AD2C4E}"/>
          </ac:spMkLst>
        </pc:spChg>
        <pc:spChg chg="add mod">
          <ac:chgData name="Ed Moss" userId="37722af9-4b31-4bb5-b8c0-b86874b49c9e" providerId="ADAL" clId="{11BC6339-CC87-4C27-9FD1-7F083DD93BF6}" dt="2020-01-29T14:16:56.679" v="665" actId="1037"/>
          <ac:spMkLst>
            <pc:docMk/>
            <pc:sldMk cId="3659956207" sldId="407"/>
            <ac:spMk id="11" creationId="{EDB71D51-5C3F-4906-8C11-B882515F738E}"/>
          </ac:spMkLst>
        </pc:spChg>
        <pc:spChg chg="mod">
          <ac:chgData name="Ed Moss" userId="37722af9-4b31-4bb5-b8c0-b86874b49c9e" providerId="ADAL" clId="{11BC6339-CC87-4C27-9FD1-7F083DD93BF6}" dt="2020-01-29T14:23:39.534" v="1054" actId="20577"/>
          <ac:spMkLst>
            <pc:docMk/>
            <pc:sldMk cId="3659956207" sldId="407"/>
            <ac:spMk id="19" creationId="{5252A847-DE45-4FA3-A1F8-EEBEB845FF8E}"/>
          </ac:spMkLst>
        </pc:spChg>
        <pc:grpChg chg="add">
          <ac:chgData name="Ed Moss" userId="37722af9-4b31-4bb5-b8c0-b86874b49c9e" providerId="ADAL" clId="{11BC6339-CC87-4C27-9FD1-7F083DD93BF6}" dt="2020-01-29T14:27:22.623" v="1314"/>
          <ac:grpSpMkLst>
            <pc:docMk/>
            <pc:sldMk cId="3659956207" sldId="407"/>
            <ac:grpSpMk id="12" creationId="{D685CDFD-0B43-4C73-BB8A-C10AF667ADD7}"/>
          </ac:grpSpMkLst>
        </pc:grpChg>
        <pc:grpChg chg="del">
          <ac:chgData name="Ed Moss" userId="37722af9-4b31-4bb5-b8c0-b86874b49c9e" providerId="ADAL" clId="{11BC6339-CC87-4C27-9FD1-7F083DD93BF6}" dt="2020-01-29T14:27:22.441" v="1313" actId="478"/>
          <ac:grpSpMkLst>
            <pc:docMk/>
            <pc:sldMk cId="3659956207" sldId="407"/>
            <ac:grpSpMk id="16" creationId="{B31300A9-E3C5-4701-8EF1-45ED088A04DD}"/>
          </ac:grpSpMkLst>
        </pc:grpChg>
      </pc:sldChg>
      <pc:sldChg chg="addSp delSp">
        <pc:chgData name="Ed Moss" userId="37722af9-4b31-4bb5-b8c0-b86874b49c9e" providerId="ADAL" clId="{11BC6339-CC87-4C27-9FD1-7F083DD93BF6}" dt="2020-01-29T14:27:25.250" v="1316"/>
        <pc:sldMkLst>
          <pc:docMk/>
          <pc:sldMk cId="1669363487" sldId="408"/>
        </pc:sldMkLst>
        <pc:grpChg chg="del">
          <ac:chgData name="Ed Moss" userId="37722af9-4b31-4bb5-b8c0-b86874b49c9e" providerId="ADAL" clId="{11BC6339-CC87-4C27-9FD1-7F083DD93BF6}" dt="2020-01-29T14:27:25.071" v="1315" actId="478"/>
          <ac:grpSpMkLst>
            <pc:docMk/>
            <pc:sldMk cId="1669363487" sldId="408"/>
            <ac:grpSpMk id="16" creationId="{B31300A9-E3C5-4701-8EF1-45ED088A04DD}"/>
          </ac:grpSpMkLst>
        </pc:grpChg>
        <pc:grpChg chg="add">
          <ac:chgData name="Ed Moss" userId="37722af9-4b31-4bb5-b8c0-b86874b49c9e" providerId="ADAL" clId="{11BC6339-CC87-4C27-9FD1-7F083DD93BF6}" dt="2020-01-29T14:27:25.250" v="1316"/>
          <ac:grpSpMkLst>
            <pc:docMk/>
            <pc:sldMk cId="1669363487" sldId="408"/>
            <ac:grpSpMk id="22" creationId="{853F8CD9-C1D6-4B02-A2AE-A5D4BFFFA938}"/>
          </ac:grpSpMkLst>
        </pc:grpChg>
      </pc:sldChg>
      <pc:sldChg chg="addSp delSp">
        <pc:chgData name="Ed Moss" userId="37722af9-4b31-4bb5-b8c0-b86874b49c9e" providerId="ADAL" clId="{11BC6339-CC87-4C27-9FD1-7F083DD93BF6}" dt="2020-01-29T14:27:35.635" v="1322"/>
        <pc:sldMkLst>
          <pc:docMk/>
          <pc:sldMk cId="3517802056" sldId="409"/>
        </pc:sldMkLst>
        <pc:grpChg chg="add">
          <ac:chgData name="Ed Moss" userId="37722af9-4b31-4bb5-b8c0-b86874b49c9e" providerId="ADAL" clId="{11BC6339-CC87-4C27-9FD1-7F083DD93BF6}" dt="2020-01-29T14:27:35.635" v="1322"/>
          <ac:grpSpMkLst>
            <pc:docMk/>
            <pc:sldMk cId="3517802056" sldId="409"/>
            <ac:grpSpMk id="6" creationId="{EA36AEE5-64D3-4D06-BC01-7AFF3B078EB7}"/>
          </ac:grpSpMkLst>
        </pc:grpChg>
        <pc:grpChg chg="del">
          <ac:chgData name="Ed Moss" userId="37722af9-4b31-4bb5-b8c0-b86874b49c9e" providerId="ADAL" clId="{11BC6339-CC87-4C27-9FD1-7F083DD93BF6}" dt="2020-01-29T14:27:35.476" v="1321" actId="478"/>
          <ac:grpSpMkLst>
            <pc:docMk/>
            <pc:sldMk cId="3517802056" sldId="409"/>
            <ac:grpSpMk id="16" creationId="{B31300A9-E3C5-4701-8EF1-45ED088A04DD}"/>
          </ac:grpSpMkLst>
        </pc:grpChg>
      </pc:sldChg>
      <pc:sldChg chg="addSp delSp">
        <pc:chgData name="Ed Moss" userId="37722af9-4b31-4bb5-b8c0-b86874b49c9e" providerId="ADAL" clId="{11BC6339-CC87-4C27-9FD1-7F083DD93BF6}" dt="2020-01-29T14:27:40.912" v="1326"/>
        <pc:sldMkLst>
          <pc:docMk/>
          <pc:sldMk cId="1632236937" sldId="410"/>
        </pc:sldMkLst>
        <pc:grpChg chg="add">
          <ac:chgData name="Ed Moss" userId="37722af9-4b31-4bb5-b8c0-b86874b49c9e" providerId="ADAL" clId="{11BC6339-CC87-4C27-9FD1-7F083DD93BF6}" dt="2020-01-29T14:27:40.912" v="1326"/>
          <ac:grpSpMkLst>
            <pc:docMk/>
            <pc:sldMk cId="1632236937" sldId="410"/>
            <ac:grpSpMk id="6" creationId="{FF9CDAA3-E148-40EB-B448-BBE8136066E7}"/>
          </ac:grpSpMkLst>
        </pc:grpChg>
        <pc:grpChg chg="del">
          <ac:chgData name="Ed Moss" userId="37722af9-4b31-4bb5-b8c0-b86874b49c9e" providerId="ADAL" clId="{11BC6339-CC87-4C27-9FD1-7F083DD93BF6}" dt="2020-01-29T14:27:40.772" v="1325" actId="478"/>
          <ac:grpSpMkLst>
            <pc:docMk/>
            <pc:sldMk cId="1632236937" sldId="410"/>
            <ac:grpSpMk id="16" creationId="{B31300A9-E3C5-4701-8EF1-45ED088A04DD}"/>
          </ac:grpSpMkLst>
        </pc:grpChg>
      </pc:sldChg>
      <pc:sldChg chg="addSp delSp">
        <pc:chgData name="Ed Moss" userId="37722af9-4b31-4bb5-b8c0-b86874b49c9e" providerId="ADAL" clId="{11BC6339-CC87-4C27-9FD1-7F083DD93BF6}" dt="2020-01-29T14:27:52.214" v="1334"/>
        <pc:sldMkLst>
          <pc:docMk/>
          <pc:sldMk cId="2798638254" sldId="411"/>
        </pc:sldMkLst>
        <pc:grpChg chg="add">
          <ac:chgData name="Ed Moss" userId="37722af9-4b31-4bb5-b8c0-b86874b49c9e" providerId="ADAL" clId="{11BC6339-CC87-4C27-9FD1-7F083DD93BF6}" dt="2020-01-29T14:27:52.214" v="1334"/>
          <ac:grpSpMkLst>
            <pc:docMk/>
            <pc:sldMk cId="2798638254" sldId="411"/>
            <ac:grpSpMk id="7" creationId="{3B0861DB-70EB-44D1-A439-9EE64E4D2056}"/>
          </ac:grpSpMkLst>
        </pc:grpChg>
        <pc:grpChg chg="del">
          <ac:chgData name="Ed Moss" userId="37722af9-4b31-4bb5-b8c0-b86874b49c9e" providerId="ADAL" clId="{11BC6339-CC87-4C27-9FD1-7F083DD93BF6}" dt="2020-01-29T14:27:52.080" v="1333" actId="478"/>
          <ac:grpSpMkLst>
            <pc:docMk/>
            <pc:sldMk cId="2798638254" sldId="411"/>
            <ac:grpSpMk id="16" creationId="{B31300A9-E3C5-4701-8EF1-45ED088A04DD}"/>
          </ac:grpSpMkLst>
        </pc:grpChg>
      </pc:sldChg>
      <pc:sldChg chg="addSp delSp modSp">
        <pc:chgData name="Ed Moss" userId="37722af9-4b31-4bb5-b8c0-b86874b49c9e" providerId="ADAL" clId="{11BC6339-CC87-4C27-9FD1-7F083DD93BF6}" dt="2020-01-29T14:28:10.158" v="1359"/>
        <pc:sldMkLst>
          <pc:docMk/>
          <pc:sldMk cId="1009447089" sldId="412"/>
        </pc:sldMkLst>
        <pc:spChg chg="mod">
          <ac:chgData name="Ed Moss" userId="37722af9-4b31-4bb5-b8c0-b86874b49c9e" providerId="ADAL" clId="{11BC6339-CC87-4C27-9FD1-7F083DD93BF6}" dt="2020-01-29T14:28:07.981" v="1357" actId="6549"/>
          <ac:spMkLst>
            <pc:docMk/>
            <pc:sldMk cId="1009447089" sldId="412"/>
            <ac:spMk id="19" creationId="{5252A847-DE45-4FA3-A1F8-EEBEB845FF8E}"/>
          </ac:spMkLst>
        </pc:spChg>
        <pc:grpChg chg="add">
          <ac:chgData name="Ed Moss" userId="37722af9-4b31-4bb5-b8c0-b86874b49c9e" providerId="ADAL" clId="{11BC6339-CC87-4C27-9FD1-7F083DD93BF6}" dt="2020-01-29T14:28:10.158" v="1359"/>
          <ac:grpSpMkLst>
            <pc:docMk/>
            <pc:sldMk cId="1009447089" sldId="412"/>
            <ac:grpSpMk id="6" creationId="{FCD23B9A-FE97-40AC-8B4A-DAC023461912}"/>
          </ac:grpSpMkLst>
        </pc:grpChg>
        <pc:grpChg chg="del">
          <ac:chgData name="Ed Moss" userId="37722af9-4b31-4bb5-b8c0-b86874b49c9e" providerId="ADAL" clId="{11BC6339-CC87-4C27-9FD1-7F083DD93BF6}" dt="2020-01-29T14:28:09.991" v="1358" actId="478"/>
          <ac:grpSpMkLst>
            <pc:docMk/>
            <pc:sldMk cId="1009447089" sldId="412"/>
            <ac:grpSpMk id="16" creationId="{B31300A9-E3C5-4701-8EF1-45ED088A04DD}"/>
          </ac:grpSpMkLst>
        </pc:grpChg>
      </pc:sldChg>
      <pc:sldChg chg="addSp delSp modSp">
        <pc:chgData name="Ed Moss" userId="37722af9-4b31-4bb5-b8c0-b86874b49c9e" providerId="ADAL" clId="{11BC6339-CC87-4C27-9FD1-7F083DD93BF6}" dt="2020-01-29T14:28:20.075" v="1373"/>
        <pc:sldMkLst>
          <pc:docMk/>
          <pc:sldMk cId="864815776" sldId="413"/>
        </pc:sldMkLst>
        <pc:spChg chg="add del mod">
          <ac:chgData name="Ed Moss" userId="37722af9-4b31-4bb5-b8c0-b86874b49c9e" providerId="ADAL" clId="{11BC6339-CC87-4C27-9FD1-7F083DD93BF6}" dt="2020-01-29T14:26:28.640" v="1298" actId="478"/>
          <ac:spMkLst>
            <pc:docMk/>
            <pc:sldMk cId="864815776" sldId="413"/>
            <ac:spMk id="2" creationId="{D931F3EF-671D-4F9F-982A-0EF2BAC88EC4}"/>
          </ac:spMkLst>
        </pc:spChg>
        <pc:spChg chg="mod">
          <ac:chgData name="Ed Moss" userId="37722af9-4b31-4bb5-b8c0-b86874b49c9e" providerId="ADAL" clId="{11BC6339-CC87-4C27-9FD1-7F083DD93BF6}" dt="2020-01-29T14:28:17.509" v="1371" actId="6549"/>
          <ac:spMkLst>
            <pc:docMk/>
            <pc:sldMk cId="864815776" sldId="413"/>
            <ac:spMk id="19" creationId="{5252A847-DE45-4FA3-A1F8-EEBEB845FF8E}"/>
          </ac:spMkLst>
        </pc:spChg>
        <pc:grpChg chg="add">
          <ac:chgData name="Ed Moss" userId="37722af9-4b31-4bb5-b8c0-b86874b49c9e" providerId="ADAL" clId="{11BC6339-CC87-4C27-9FD1-7F083DD93BF6}" dt="2020-01-29T14:28:20.075" v="1373"/>
          <ac:grpSpMkLst>
            <pc:docMk/>
            <pc:sldMk cId="864815776" sldId="413"/>
            <ac:grpSpMk id="7" creationId="{8E7419B5-72C4-4311-BAF9-35E8EC5C8903}"/>
          </ac:grpSpMkLst>
        </pc:grpChg>
        <pc:grpChg chg="del">
          <ac:chgData name="Ed Moss" userId="37722af9-4b31-4bb5-b8c0-b86874b49c9e" providerId="ADAL" clId="{11BC6339-CC87-4C27-9FD1-7F083DD93BF6}" dt="2020-01-29T14:28:19.918" v="1372" actId="478"/>
          <ac:grpSpMkLst>
            <pc:docMk/>
            <pc:sldMk cId="864815776" sldId="413"/>
            <ac:grpSpMk id="16" creationId="{B31300A9-E3C5-4701-8EF1-45ED088A04DD}"/>
          </ac:grpSpMkLst>
        </pc:grpChg>
      </pc:sldChg>
      <pc:sldChg chg="modSp add del">
        <pc:chgData name="Ed Moss" userId="37722af9-4b31-4bb5-b8c0-b86874b49c9e" providerId="ADAL" clId="{11BC6339-CC87-4C27-9FD1-7F083DD93BF6}" dt="2020-01-29T14:22:05.265" v="1044" actId="47"/>
        <pc:sldMkLst>
          <pc:docMk/>
          <pc:sldMk cId="395261481" sldId="414"/>
        </pc:sldMkLst>
        <pc:spChg chg="mod">
          <ac:chgData name="Ed Moss" userId="37722af9-4b31-4bb5-b8c0-b86874b49c9e" providerId="ADAL" clId="{11BC6339-CC87-4C27-9FD1-7F083DD93BF6}" dt="2020-01-29T14:21:46.464" v="1042" actId="20577"/>
          <ac:spMkLst>
            <pc:docMk/>
            <pc:sldMk cId="395261481" sldId="414"/>
            <ac:spMk id="19" creationId="{5252A847-DE45-4FA3-A1F8-EEBEB845FF8E}"/>
          </ac:spMkLst>
        </pc:spChg>
      </pc:sldChg>
      <pc:sldChg chg="del">
        <pc:chgData name="Ed Moss" userId="37722af9-4b31-4bb5-b8c0-b86874b49c9e" providerId="ADAL" clId="{11BC6339-CC87-4C27-9FD1-7F083DD93BF6}" dt="2020-01-29T14:21:30.637" v="1039" actId="47"/>
        <pc:sldMkLst>
          <pc:docMk/>
          <pc:sldMk cId="3119012733" sldId="414"/>
        </pc:sldMkLst>
      </pc:sldChg>
      <pc:sldChg chg="addSp delSp modSp add">
        <pc:chgData name="Ed Moss" userId="37722af9-4b31-4bb5-b8c0-b86874b49c9e" providerId="ADAL" clId="{11BC6339-CC87-4C27-9FD1-7F083DD93BF6}" dt="2020-01-29T14:27:46.237" v="1330"/>
        <pc:sldMkLst>
          <pc:docMk/>
          <pc:sldMk cId="4154471049" sldId="414"/>
        </pc:sldMkLst>
        <pc:spChg chg="mod">
          <ac:chgData name="Ed Moss" userId="37722af9-4b31-4bb5-b8c0-b86874b49c9e" providerId="ADAL" clId="{11BC6339-CC87-4C27-9FD1-7F083DD93BF6}" dt="2020-01-29T14:25:12.344" v="1192" actId="207"/>
          <ac:spMkLst>
            <pc:docMk/>
            <pc:sldMk cId="4154471049" sldId="414"/>
            <ac:spMk id="19" creationId="{5252A847-DE45-4FA3-A1F8-EEBEB845FF8E}"/>
          </ac:spMkLst>
        </pc:spChg>
        <pc:grpChg chg="add">
          <ac:chgData name="Ed Moss" userId="37722af9-4b31-4bb5-b8c0-b86874b49c9e" providerId="ADAL" clId="{11BC6339-CC87-4C27-9FD1-7F083DD93BF6}" dt="2020-01-29T14:27:46.237" v="1330"/>
          <ac:grpSpMkLst>
            <pc:docMk/>
            <pc:sldMk cId="4154471049" sldId="414"/>
            <ac:grpSpMk id="6" creationId="{35AE3C09-761B-402F-8406-8BA5E520FE63}"/>
          </ac:grpSpMkLst>
        </pc:grpChg>
        <pc:grpChg chg="del">
          <ac:chgData name="Ed Moss" userId="37722af9-4b31-4bb5-b8c0-b86874b49c9e" providerId="ADAL" clId="{11BC6339-CC87-4C27-9FD1-7F083DD93BF6}" dt="2020-01-29T14:27:46.085" v="1329" actId="478"/>
          <ac:grpSpMkLst>
            <pc:docMk/>
            <pc:sldMk cId="4154471049" sldId="414"/>
            <ac:grpSpMk id="16" creationId="{B31300A9-E3C5-4701-8EF1-45ED088A04DD}"/>
          </ac:grpSpMkLst>
        </pc:grpChg>
      </pc:sldChg>
      <pc:sldChg chg="add">
        <pc:chgData name="Ed Moss" userId="37722af9-4b31-4bb5-b8c0-b86874b49c9e" providerId="ADAL" clId="{11BC6339-CC87-4C27-9FD1-7F083DD93BF6}" dt="2020-01-29T14:28:37.490" v="1374"/>
        <pc:sldMkLst>
          <pc:docMk/>
          <pc:sldMk cId="3844832371" sldId="415"/>
        </pc:sldMkLst>
      </pc:sldChg>
    </pc:docChg>
  </pc:docChgLst>
  <pc:docChgLst>
    <pc:chgData name="Davina Szilvasy" userId="59fb472d-eed4-4f11-9686-c2c8db02a2cd" providerId="ADAL" clId="{D5C2F19F-E116-4FC0-BE6E-ED32280C2642}"/>
    <pc:docChg chg="custSel addSld modSld">
      <pc:chgData name="Davina Szilvasy" userId="59fb472d-eed4-4f11-9686-c2c8db02a2cd" providerId="ADAL" clId="{D5C2F19F-E116-4FC0-BE6E-ED32280C2642}" dt="2019-02-07T10:17:23.906" v="134" actId="20577"/>
      <pc:docMkLst>
        <pc:docMk/>
      </pc:docMkLst>
      <pc:sldChg chg="modSp">
        <pc:chgData name="Davina Szilvasy" userId="59fb472d-eed4-4f11-9686-c2c8db02a2cd" providerId="ADAL" clId="{D5C2F19F-E116-4FC0-BE6E-ED32280C2642}" dt="2019-02-07T10:01:33.681" v="36"/>
        <pc:sldMkLst>
          <pc:docMk/>
          <pc:sldMk cId="2637481266" sldId="256"/>
        </pc:sldMkLst>
        <pc:spChg chg="mod">
          <ac:chgData name="Davina Szilvasy" userId="59fb472d-eed4-4f11-9686-c2c8db02a2cd" providerId="ADAL" clId="{D5C2F19F-E116-4FC0-BE6E-ED32280C2642}" dt="2019-02-07T10:01:33.681" v="36"/>
          <ac:spMkLst>
            <pc:docMk/>
            <pc:sldMk cId="2637481266" sldId="256"/>
            <ac:spMk id="19" creationId="{5252A847-DE45-4FA3-A1F8-EEBEB845FF8E}"/>
          </ac:spMkLst>
        </pc:spChg>
      </pc:sldChg>
      <pc:sldChg chg="modSp">
        <pc:chgData name="Davina Szilvasy" userId="59fb472d-eed4-4f11-9686-c2c8db02a2cd" providerId="ADAL" clId="{D5C2F19F-E116-4FC0-BE6E-ED32280C2642}" dt="2019-02-07T10:17:23.906" v="134" actId="20577"/>
        <pc:sldMkLst>
          <pc:docMk/>
          <pc:sldMk cId="310986706" sldId="386"/>
        </pc:sldMkLst>
        <pc:spChg chg="mod">
          <ac:chgData name="Davina Szilvasy" userId="59fb472d-eed4-4f11-9686-c2c8db02a2cd" providerId="ADAL" clId="{D5C2F19F-E116-4FC0-BE6E-ED32280C2642}" dt="2019-02-07T10:17:23.906" v="134" actId="20577"/>
          <ac:spMkLst>
            <pc:docMk/>
            <pc:sldMk cId="310986706" sldId="386"/>
            <ac:spMk id="19" creationId="{5252A847-DE45-4FA3-A1F8-EEBEB845FF8E}"/>
          </ac:spMkLst>
        </pc:spChg>
      </pc:sldChg>
      <pc:sldChg chg="modSp">
        <pc:chgData name="Davina Szilvasy" userId="59fb472d-eed4-4f11-9686-c2c8db02a2cd" providerId="ADAL" clId="{D5C2F19F-E116-4FC0-BE6E-ED32280C2642}" dt="2019-02-06T17:50:10.576" v="2" actId="207"/>
        <pc:sldMkLst>
          <pc:docMk/>
          <pc:sldMk cId="3401100034" sldId="390"/>
        </pc:sldMkLst>
        <pc:spChg chg="mod">
          <ac:chgData name="Davina Szilvasy" userId="59fb472d-eed4-4f11-9686-c2c8db02a2cd" providerId="ADAL" clId="{D5C2F19F-E116-4FC0-BE6E-ED32280C2642}" dt="2019-02-06T17:50:10.576" v="2" actId="207"/>
          <ac:spMkLst>
            <pc:docMk/>
            <pc:sldMk cId="3401100034" sldId="390"/>
            <ac:spMk id="7" creationId="{C0CD6503-388C-4F9E-9FB0-9053D8579D01}"/>
          </ac:spMkLst>
        </pc:spChg>
      </pc:sldChg>
      <pc:sldChg chg="modSp">
        <pc:chgData name="Davina Szilvasy" userId="59fb472d-eed4-4f11-9686-c2c8db02a2cd" providerId="ADAL" clId="{D5C2F19F-E116-4FC0-BE6E-ED32280C2642}" dt="2019-02-07T09:59:23.970" v="15" actId="404"/>
        <pc:sldMkLst>
          <pc:docMk/>
          <pc:sldMk cId="2707490783" sldId="393"/>
        </pc:sldMkLst>
        <pc:spChg chg="mod">
          <ac:chgData name="Davina Szilvasy" userId="59fb472d-eed4-4f11-9686-c2c8db02a2cd" providerId="ADAL" clId="{D5C2F19F-E116-4FC0-BE6E-ED32280C2642}" dt="2019-02-07T09:59:23.970" v="15" actId="404"/>
          <ac:spMkLst>
            <pc:docMk/>
            <pc:sldMk cId="2707490783" sldId="393"/>
            <ac:spMk id="19" creationId="{5252A847-DE45-4FA3-A1F8-EEBEB845FF8E}"/>
          </ac:spMkLst>
        </pc:spChg>
      </pc:sldChg>
      <pc:sldChg chg="delSp modSp">
        <pc:chgData name="Davina Szilvasy" userId="59fb472d-eed4-4f11-9686-c2c8db02a2cd" providerId="ADAL" clId="{D5C2F19F-E116-4FC0-BE6E-ED32280C2642}" dt="2019-02-07T10:16:36.771" v="132" actId="208"/>
        <pc:sldMkLst>
          <pc:docMk/>
          <pc:sldMk cId="1066827305" sldId="395"/>
        </pc:sldMkLst>
        <pc:spChg chg="mod">
          <ac:chgData name="Davina Szilvasy" userId="59fb472d-eed4-4f11-9686-c2c8db02a2cd" providerId="ADAL" clId="{D5C2F19F-E116-4FC0-BE6E-ED32280C2642}" dt="2019-02-07T10:16:23.230" v="129" actId="1036"/>
          <ac:spMkLst>
            <pc:docMk/>
            <pc:sldMk cId="1066827305" sldId="395"/>
            <ac:spMk id="3" creationId="{F1C797F8-CCA2-4844-855F-6A48EBFA60E9}"/>
          </ac:spMkLst>
        </pc:spChg>
        <pc:spChg chg="del mod">
          <ac:chgData name="Davina Szilvasy" userId="59fb472d-eed4-4f11-9686-c2c8db02a2cd" providerId="ADAL" clId="{D5C2F19F-E116-4FC0-BE6E-ED32280C2642}" dt="2019-02-07T10:04:40.874" v="60" actId="478"/>
          <ac:spMkLst>
            <pc:docMk/>
            <pc:sldMk cId="1066827305" sldId="395"/>
            <ac:spMk id="8" creationId="{19CFA1F0-7D37-45DE-B2BF-DE1ED333A2EC}"/>
          </ac:spMkLst>
        </pc:spChg>
        <pc:spChg chg="mod">
          <ac:chgData name="Davina Szilvasy" userId="59fb472d-eed4-4f11-9686-c2c8db02a2cd" providerId="ADAL" clId="{D5C2F19F-E116-4FC0-BE6E-ED32280C2642}" dt="2019-02-07T10:16:08.857" v="126" actId="1035"/>
          <ac:spMkLst>
            <pc:docMk/>
            <pc:sldMk cId="1066827305" sldId="395"/>
            <ac:spMk id="12" creationId="{2EA04105-0471-41AC-B055-4CC0FF1DE7D5}"/>
          </ac:spMkLst>
        </pc:spChg>
        <pc:spChg chg="mod">
          <ac:chgData name="Davina Szilvasy" userId="59fb472d-eed4-4f11-9686-c2c8db02a2cd" providerId="ADAL" clId="{D5C2F19F-E116-4FC0-BE6E-ED32280C2642}" dt="2019-02-07T10:16:08.857" v="126" actId="1035"/>
          <ac:spMkLst>
            <pc:docMk/>
            <pc:sldMk cId="1066827305" sldId="395"/>
            <ac:spMk id="14" creationId="{A2BADD2B-6D3E-4C11-8765-6EA6BC1B73D2}"/>
          </ac:spMkLst>
        </pc:spChg>
        <pc:spChg chg="mod">
          <ac:chgData name="Davina Szilvasy" userId="59fb472d-eed4-4f11-9686-c2c8db02a2cd" providerId="ADAL" clId="{D5C2F19F-E116-4FC0-BE6E-ED32280C2642}" dt="2019-02-07T10:16:23.230" v="129" actId="1036"/>
          <ac:spMkLst>
            <pc:docMk/>
            <pc:sldMk cId="1066827305" sldId="395"/>
            <ac:spMk id="20" creationId="{D23F0811-F244-48E2-A80D-3231FAF24E5B}"/>
          </ac:spMkLst>
        </pc:spChg>
        <pc:spChg chg="mod">
          <ac:chgData name="Davina Szilvasy" userId="59fb472d-eed4-4f11-9686-c2c8db02a2cd" providerId="ADAL" clId="{D5C2F19F-E116-4FC0-BE6E-ED32280C2642}" dt="2019-02-07T10:16:08.857" v="126" actId="1035"/>
          <ac:spMkLst>
            <pc:docMk/>
            <pc:sldMk cId="1066827305" sldId="395"/>
            <ac:spMk id="23" creationId="{F6F4B030-BEFD-4068-BA33-2FC15A4D3AA9}"/>
          </ac:spMkLst>
        </pc:spChg>
        <pc:spChg chg="del mod">
          <ac:chgData name="Davina Szilvasy" userId="59fb472d-eed4-4f11-9686-c2c8db02a2cd" providerId="ADAL" clId="{D5C2F19F-E116-4FC0-BE6E-ED32280C2642}" dt="2019-02-07T10:04:45.907" v="61" actId="478"/>
          <ac:spMkLst>
            <pc:docMk/>
            <pc:sldMk cId="1066827305" sldId="395"/>
            <ac:spMk id="25" creationId="{874785B4-AE67-429C-9025-E573DC7E4BBD}"/>
          </ac:spMkLst>
        </pc:spChg>
        <pc:spChg chg="del mod">
          <ac:chgData name="Davina Szilvasy" userId="59fb472d-eed4-4f11-9686-c2c8db02a2cd" providerId="ADAL" clId="{D5C2F19F-E116-4FC0-BE6E-ED32280C2642}" dt="2019-02-07T10:04:48.634" v="62" actId="478"/>
          <ac:spMkLst>
            <pc:docMk/>
            <pc:sldMk cId="1066827305" sldId="395"/>
            <ac:spMk id="26" creationId="{15DE3A84-7082-4119-B167-6F756E4ADCC7}"/>
          </ac:spMkLst>
        </pc:spChg>
        <pc:cxnChg chg="mod">
          <ac:chgData name="Davina Szilvasy" userId="59fb472d-eed4-4f11-9686-c2c8db02a2cd" providerId="ADAL" clId="{D5C2F19F-E116-4FC0-BE6E-ED32280C2642}" dt="2019-02-07T10:16:36.771" v="132" actId="208"/>
          <ac:cxnSpMkLst>
            <pc:docMk/>
            <pc:sldMk cId="1066827305" sldId="395"/>
            <ac:cxnSpMk id="5" creationId="{DE643884-8060-41FE-B6B6-67EAE03CE070}"/>
          </ac:cxnSpMkLst>
        </pc:cxnChg>
        <pc:cxnChg chg="mod">
          <ac:chgData name="Davina Szilvasy" userId="59fb472d-eed4-4f11-9686-c2c8db02a2cd" providerId="ADAL" clId="{D5C2F19F-E116-4FC0-BE6E-ED32280C2642}" dt="2019-02-07T10:16:16.867" v="127" actId="208"/>
          <ac:cxnSpMkLst>
            <pc:docMk/>
            <pc:sldMk cId="1066827305" sldId="395"/>
            <ac:cxnSpMk id="13" creationId="{F501D358-A8BB-40E5-8059-5D02F283B7C4}"/>
          </ac:cxnSpMkLst>
        </pc:cxnChg>
        <pc:cxnChg chg="mod">
          <ac:chgData name="Davina Szilvasy" userId="59fb472d-eed4-4f11-9686-c2c8db02a2cd" providerId="ADAL" clId="{D5C2F19F-E116-4FC0-BE6E-ED32280C2642}" dt="2019-02-07T10:16:16.867" v="127" actId="208"/>
          <ac:cxnSpMkLst>
            <pc:docMk/>
            <pc:sldMk cId="1066827305" sldId="395"/>
            <ac:cxnSpMk id="15" creationId="{F332D480-266D-4D87-BCAD-C1F2DB385510}"/>
          </ac:cxnSpMkLst>
        </pc:cxnChg>
        <pc:cxnChg chg="mod">
          <ac:chgData name="Davina Szilvasy" userId="59fb472d-eed4-4f11-9686-c2c8db02a2cd" providerId="ADAL" clId="{D5C2F19F-E116-4FC0-BE6E-ED32280C2642}" dt="2019-02-07T10:16:30.047" v="130" actId="208"/>
          <ac:cxnSpMkLst>
            <pc:docMk/>
            <pc:sldMk cId="1066827305" sldId="395"/>
            <ac:cxnSpMk id="21" creationId="{83AAEF85-AE2E-4506-A09D-D385B7DA4048}"/>
          </ac:cxnSpMkLst>
        </pc:cxnChg>
        <pc:cxnChg chg="mod">
          <ac:chgData name="Davina Szilvasy" userId="59fb472d-eed4-4f11-9686-c2c8db02a2cd" providerId="ADAL" clId="{D5C2F19F-E116-4FC0-BE6E-ED32280C2642}" dt="2019-02-07T10:16:34.218" v="131" actId="208"/>
          <ac:cxnSpMkLst>
            <pc:docMk/>
            <pc:sldMk cId="1066827305" sldId="395"/>
            <ac:cxnSpMk id="24" creationId="{05DC00E8-28E6-49A3-B1F5-63774FC628BF}"/>
          </ac:cxnSpMkLst>
        </pc:cxnChg>
      </pc:sldChg>
      <pc:sldChg chg="modSp">
        <pc:chgData name="Davina Szilvasy" userId="59fb472d-eed4-4f11-9686-c2c8db02a2cd" providerId="ADAL" clId="{D5C2F19F-E116-4FC0-BE6E-ED32280C2642}" dt="2019-02-07T10:08:12.583" v="92" actId="20577"/>
        <pc:sldMkLst>
          <pc:docMk/>
          <pc:sldMk cId="2559630102" sldId="397"/>
        </pc:sldMkLst>
        <pc:spChg chg="mod">
          <ac:chgData name="Davina Szilvasy" userId="59fb472d-eed4-4f11-9686-c2c8db02a2cd" providerId="ADAL" clId="{D5C2F19F-E116-4FC0-BE6E-ED32280C2642}" dt="2019-02-07T10:08:12.583" v="92" actId="20577"/>
          <ac:spMkLst>
            <pc:docMk/>
            <pc:sldMk cId="2559630102" sldId="397"/>
            <ac:spMk id="19" creationId="{5252A847-DE45-4FA3-A1F8-EEBEB845FF8E}"/>
          </ac:spMkLst>
        </pc:spChg>
      </pc:sldChg>
      <pc:sldChg chg="modSp">
        <pc:chgData name="Davina Szilvasy" userId="59fb472d-eed4-4f11-9686-c2c8db02a2cd" providerId="ADAL" clId="{D5C2F19F-E116-4FC0-BE6E-ED32280C2642}" dt="2019-02-07T09:59:37.832" v="34" actId="1036"/>
        <pc:sldMkLst>
          <pc:docMk/>
          <pc:sldMk cId="3226008932" sldId="406"/>
        </pc:sldMkLst>
        <pc:spChg chg="mod">
          <ac:chgData name="Davina Szilvasy" userId="59fb472d-eed4-4f11-9686-c2c8db02a2cd" providerId="ADAL" clId="{D5C2F19F-E116-4FC0-BE6E-ED32280C2642}" dt="2019-02-07T09:58:30.855" v="9" actId="20577"/>
          <ac:spMkLst>
            <pc:docMk/>
            <pc:sldMk cId="3226008932" sldId="406"/>
            <ac:spMk id="19" creationId="{5252A847-DE45-4FA3-A1F8-EEBEB845FF8E}"/>
          </ac:spMkLst>
        </pc:spChg>
        <pc:graphicFrameChg chg="mod">
          <ac:chgData name="Davina Szilvasy" userId="59fb472d-eed4-4f11-9686-c2c8db02a2cd" providerId="ADAL" clId="{D5C2F19F-E116-4FC0-BE6E-ED32280C2642}" dt="2019-02-07T09:59:37.832" v="34" actId="1036"/>
          <ac:graphicFrameMkLst>
            <pc:docMk/>
            <pc:sldMk cId="3226008932" sldId="406"/>
            <ac:graphicFrameMk id="7" creationId="{C9F9A087-11F1-4288-84AC-57A0401567E3}"/>
          </ac:graphicFrameMkLst>
        </pc:graphicFrameChg>
      </pc:sldChg>
      <pc:sldChg chg="modSp">
        <pc:chgData name="Davina Szilvasy" userId="59fb472d-eed4-4f11-9686-c2c8db02a2cd" providerId="ADAL" clId="{D5C2F19F-E116-4FC0-BE6E-ED32280C2642}" dt="2019-02-07T10:03:28.809" v="50" actId="1035"/>
        <pc:sldMkLst>
          <pc:docMk/>
          <pc:sldMk cId="3659956207" sldId="407"/>
        </pc:sldMkLst>
        <pc:spChg chg="mod">
          <ac:chgData name="Davina Szilvasy" userId="59fb472d-eed4-4f11-9686-c2c8db02a2cd" providerId="ADAL" clId="{D5C2F19F-E116-4FC0-BE6E-ED32280C2642}" dt="2019-02-07T10:03:28.809" v="50" actId="1035"/>
          <ac:spMkLst>
            <pc:docMk/>
            <pc:sldMk cId="3659956207" sldId="407"/>
            <ac:spMk id="2" creationId="{6DEF9F37-EE19-48A7-B7D0-4F33E624D6C0}"/>
          </ac:spMkLst>
        </pc:spChg>
        <pc:spChg chg="mod">
          <ac:chgData name="Davina Szilvasy" userId="59fb472d-eed4-4f11-9686-c2c8db02a2cd" providerId="ADAL" clId="{D5C2F19F-E116-4FC0-BE6E-ED32280C2642}" dt="2019-02-07T10:02:35.405" v="40" actId="1038"/>
          <ac:spMkLst>
            <pc:docMk/>
            <pc:sldMk cId="3659956207" sldId="407"/>
            <ac:spMk id="8" creationId="{EF404EC0-1197-4073-A842-A3D67A5924DB}"/>
          </ac:spMkLst>
        </pc:spChg>
        <pc:spChg chg="mod">
          <ac:chgData name="Davina Szilvasy" userId="59fb472d-eed4-4f11-9686-c2c8db02a2cd" providerId="ADAL" clId="{D5C2F19F-E116-4FC0-BE6E-ED32280C2642}" dt="2019-02-07T10:03:20.577" v="49" actId="1035"/>
          <ac:spMkLst>
            <pc:docMk/>
            <pc:sldMk cId="3659956207" sldId="407"/>
            <ac:spMk id="9" creationId="{504F73EF-9A22-4799-8535-21199807546C}"/>
          </ac:spMkLst>
        </pc:spChg>
        <pc:spChg chg="mod">
          <ac:chgData name="Davina Szilvasy" userId="59fb472d-eed4-4f11-9686-c2c8db02a2cd" providerId="ADAL" clId="{D5C2F19F-E116-4FC0-BE6E-ED32280C2642}" dt="2019-02-07T10:02:58.744" v="46" actId="14100"/>
          <ac:spMkLst>
            <pc:docMk/>
            <pc:sldMk cId="3659956207" sldId="407"/>
            <ac:spMk id="10" creationId="{5705A7D3-4461-4B37-99D7-47FC92AD2C4E}"/>
          </ac:spMkLst>
        </pc:spChg>
        <pc:spChg chg="mod">
          <ac:chgData name="Davina Szilvasy" userId="59fb472d-eed4-4f11-9686-c2c8db02a2cd" providerId="ADAL" clId="{D5C2F19F-E116-4FC0-BE6E-ED32280C2642}" dt="2019-02-07T10:02:44.837" v="42" actId="207"/>
          <ac:spMkLst>
            <pc:docMk/>
            <pc:sldMk cId="3659956207" sldId="407"/>
            <ac:spMk id="19" creationId="{5252A847-DE45-4FA3-A1F8-EEBEB845FF8E}"/>
          </ac:spMkLst>
        </pc:spChg>
      </pc:sldChg>
      <pc:sldChg chg="modSp">
        <pc:chgData name="Davina Szilvasy" userId="59fb472d-eed4-4f11-9686-c2c8db02a2cd" providerId="ADAL" clId="{D5C2F19F-E116-4FC0-BE6E-ED32280C2642}" dt="2019-02-07T10:15:53.909" v="123" actId="1036"/>
        <pc:sldMkLst>
          <pc:docMk/>
          <pc:sldMk cId="1669363487" sldId="408"/>
        </pc:sldMkLst>
        <pc:spChg chg="mod">
          <ac:chgData name="Davina Szilvasy" userId="59fb472d-eed4-4f11-9686-c2c8db02a2cd" providerId="ADAL" clId="{D5C2F19F-E116-4FC0-BE6E-ED32280C2642}" dt="2019-02-07T10:15:53.909" v="123" actId="1036"/>
          <ac:spMkLst>
            <pc:docMk/>
            <pc:sldMk cId="1669363487" sldId="408"/>
            <ac:spMk id="3" creationId="{F1C797F8-CCA2-4844-855F-6A48EBFA60E9}"/>
          </ac:spMkLst>
        </pc:spChg>
        <pc:spChg chg="mod">
          <ac:chgData name="Davina Szilvasy" userId="59fb472d-eed4-4f11-9686-c2c8db02a2cd" providerId="ADAL" clId="{D5C2F19F-E116-4FC0-BE6E-ED32280C2642}" dt="2019-02-07T10:15:38.446" v="121" actId="1035"/>
          <ac:spMkLst>
            <pc:docMk/>
            <pc:sldMk cId="1669363487" sldId="408"/>
            <ac:spMk id="12" creationId="{2EA04105-0471-41AC-B055-4CC0FF1DE7D5}"/>
          </ac:spMkLst>
        </pc:spChg>
        <pc:spChg chg="mod">
          <ac:chgData name="Davina Szilvasy" userId="59fb472d-eed4-4f11-9686-c2c8db02a2cd" providerId="ADAL" clId="{D5C2F19F-E116-4FC0-BE6E-ED32280C2642}" dt="2019-02-07T10:15:38.446" v="121" actId="1035"/>
          <ac:spMkLst>
            <pc:docMk/>
            <pc:sldMk cId="1669363487" sldId="408"/>
            <ac:spMk id="14" creationId="{A2BADD2B-6D3E-4C11-8765-6EA6BC1B73D2}"/>
          </ac:spMkLst>
        </pc:spChg>
        <pc:spChg chg="mod">
          <ac:chgData name="Davina Szilvasy" userId="59fb472d-eed4-4f11-9686-c2c8db02a2cd" providerId="ADAL" clId="{D5C2F19F-E116-4FC0-BE6E-ED32280C2642}" dt="2019-02-07T10:15:53.909" v="123" actId="1036"/>
          <ac:spMkLst>
            <pc:docMk/>
            <pc:sldMk cId="1669363487" sldId="408"/>
            <ac:spMk id="20" creationId="{D23F0811-F244-48E2-A80D-3231FAF24E5B}"/>
          </ac:spMkLst>
        </pc:spChg>
        <pc:spChg chg="mod">
          <ac:chgData name="Davina Szilvasy" userId="59fb472d-eed4-4f11-9686-c2c8db02a2cd" providerId="ADAL" clId="{D5C2F19F-E116-4FC0-BE6E-ED32280C2642}" dt="2019-02-07T10:15:38.446" v="121" actId="1035"/>
          <ac:spMkLst>
            <pc:docMk/>
            <pc:sldMk cId="1669363487" sldId="408"/>
            <ac:spMk id="23" creationId="{F6F4B030-BEFD-4068-BA33-2FC15A4D3AA9}"/>
          </ac:spMkLst>
        </pc:spChg>
        <pc:cxnChg chg="mod">
          <ac:chgData name="Davina Szilvasy" userId="59fb472d-eed4-4f11-9686-c2c8db02a2cd" providerId="ADAL" clId="{D5C2F19F-E116-4FC0-BE6E-ED32280C2642}" dt="2019-02-07T10:15:53.909" v="123" actId="1036"/>
          <ac:cxnSpMkLst>
            <pc:docMk/>
            <pc:sldMk cId="1669363487" sldId="408"/>
            <ac:cxnSpMk id="5" creationId="{DE643884-8060-41FE-B6B6-67EAE03CE070}"/>
          </ac:cxnSpMkLst>
        </pc:cxnChg>
        <pc:cxnChg chg="mod">
          <ac:chgData name="Davina Szilvasy" userId="59fb472d-eed4-4f11-9686-c2c8db02a2cd" providerId="ADAL" clId="{D5C2F19F-E116-4FC0-BE6E-ED32280C2642}" dt="2019-02-07T10:15:38.446" v="121" actId="1035"/>
          <ac:cxnSpMkLst>
            <pc:docMk/>
            <pc:sldMk cId="1669363487" sldId="408"/>
            <ac:cxnSpMk id="13" creationId="{F501D358-A8BB-40E5-8059-5D02F283B7C4}"/>
          </ac:cxnSpMkLst>
        </pc:cxnChg>
        <pc:cxnChg chg="mod">
          <ac:chgData name="Davina Szilvasy" userId="59fb472d-eed4-4f11-9686-c2c8db02a2cd" providerId="ADAL" clId="{D5C2F19F-E116-4FC0-BE6E-ED32280C2642}" dt="2019-02-07T10:15:38.446" v="121" actId="1035"/>
          <ac:cxnSpMkLst>
            <pc:docMk/>
            <pc:sldMk cId="1669363487" sldId="408"/>
            <ac:cxnSpMk id="15" creationId="{F332D480-266D-4D87-BCAD-C1F2DB385510}"/>
          </ac:cxnSpMkLst>
        </pc:cxnChg>
        <pc:cxnChg chg="mod">
          <ac:chgData name="Davina Szilvasy" userId="59fb472d-eed4-4f11-9686-c2c8db02a2cd" providerId="ADAL" clId="{D5C2F19F-E116-4FC0-BE6E-ED32280C2642}" dt="2019-02-07T10:15:53.909" v="123" actId="1036"/>
          <ac:cxnSpMkLst>
            <pc:docMk/>
            <pc:sldMk cId="1669363487" sldId="408"/>
            <ac:cxnSpMk id="21" creationId="{83AAEF85-AE2E-4506-A09D-D385B7DA4048}"/>
          </ac:cxnSpMkLst>
        </pc:cxnChg>
        <pc:cxnChg chg="mod">
          <ac:chgData name="Davina Szilvasy" userId="59fb472d-eed4-4f11-9686-c2c8db02a2cd" providerId="ADAL" clId="{D5C2F19F-E116-4FC0-BE6E-ED32280C2642}" dt="2019-02-07T10:15:38.446" v="121" actId="1035"/>
          <ac:cxnSpMkLst>
            <pc:docMk/>
            <pc:sldMk cId="1669363487" sldId="408"/>
            <ac:cxnSpMk id="24" creationId="{05DC00E8-28E6-49A3-B1F5-63774FC628BF}"/>
          </ac:cxnSpMkLst>
        </pc:cxnChg>
      </pc:sldChg>
      <pc:sldChg chg="modSp">
        <pc:chgData name="Davina Szilvasy" userId="59fb472d-eed4-4f11-9686-c2c8db02a2cd" providerId="ADAL" clId="{D5C2F19F-E116-4FC0-BE6E-ED32280C2642}" dt="2019-02-07T10:08:22.877" v="94" actId="20577"/>
        <pc:sldMkLst>
          <pc:docMk/>
          <pc:sldMk cId="1632236937" sldId="410"/>
        </pc:sldMkLst>
        <pc:spChg chg="mod">
          <ac:chgData name="Davina Szilvasy" userId="59fb472d-eed4-4f11-9686-c2c8db02a2cd" providerId="ADAL" clId="{D5C2F19F-E116-4FC0-BE6E-ED32280C2642}" dt="2019-02-07T10:08:22.877" v="94" actId="20577"/>
          <ac:spMkLst>
            <pc:docMk/>
            <pc:sldMk cId="1632236937" sldId="410"/>
            <ac:spMk id="19" creationId="{5252A847-DE45-4FA3-A1F8-EEBEB845FF8E}"/>
          </ac:spMkLst>
        </pc:spChg>
      </pc:sldChg>
      <pc:sldChg chg="modSp">
        <pc:chgData name="Davina Szilvasy" userId="59fb472d-eed4-4f11-9686-c2c8db02a2cd" providerId="ADAL" clId="{D5C2F19F-E116-4FC0-BE6E-ED32280C2642}" dt="2019-02-07T10:09:44.822" v="112" actId="20577"/>
        <pc:sldMkLst>
          <pc:docMk/>
          <pc:sldMk cId="1009447089" sldId="412"/>
        </pc:sldMkLst>
        <pc:spChg chg="mod">
          <ac:chgData name="Davina Szilvasy" userId="59fb472d-eed4-4f11-9686-c2c8db02a2cd" providerId="ADAL" clId="{D5C2F19F-E116-4FC0-BE6E-ED32280C2642}" dt="2019-02-07T10:09:44.822" v="112" actId="20577"/>
          <ac:spMkLst>
            <pc:docMk/>
            <pc:sldMk cId="1009447089" sldId="412"/>
            <ac:spMk id="19" creationId="{5252A847-DE45-4FA3-A1F8-EEBEB845FF8E}"/>
          </ac:spMkLst>
        </pc:spChg>
      </pc:sldChg>
      <pc:sldChg chg="modSp">
        <pc:chgData name="Davina Szilvasy" userId="59fb472d-eed4-4f11-9686-c2c8db02a2cd" providerId="ADAL" clId="{D5C2F19F-E116-4FC0-BE6E-ED32280C2642}" dt="2019-02-07T10:10:11.527" v="118" actId="404"/>
        <pc:sldMkLst>
          <pc:docMk/>
          <pc:sldMk cId="864815776" sldId="413"/>
        </pc:sldMkLst>
        <pc:spChg chg="mod">
          <ac:chgData name="Davina Szilvasy" userId="59fb472d-eed4-4f11-9686-c2c8db02a2cd" providerId="ADAL" clId="{D5C2F19F-E116-4FC0-BE6E-ED32280C2642}" dt="2019-02-07T10:10:11.527" v="118" actId="404"/>
          <ac:spMkLst>
            <pc:docMk/>
            <pc:sldMk cId="864815776" sldId="413"/>
            <ac:spMk id="19" creationId="{5252A847-DE45-4FA3-A1F8-EEBEB845FF8E}"/>
          </ac:spMkLst>
        </pc:spChg>
      </pc:sldChg>
      <pc:sldChg chg="add">
        <pc:chgData name="Davina Szilvasy" userId="59fb472d-eed4-4f11-9686-c2c8db02a2cd" providerId="ADAL" clId="{D5C2F19F-E116-4FC0-BE6E-ED32280C2642}" dt="2019-02-07T10:17:18.257" v="133"/>
        <pc:sldMkLst>
          <pc:docMk/>
          <pc:sldMk cId="3119012733" sldId="414"/>
        </pc:sldMkLst>
      </pc:sldChg>
    </pc:docChg>
  </pc:docChgLst>
  <pc:docChgLst>
    <pc:chgData name="Hannah Saunders" userId="4acd6fa6-2685-4aaa-85f8-4ec2b6dbf9d1" providerId="ADAL" clId="{F1288FD5-B7B7-4096-8E4E-BDE6D3E40474}"/>
    <pc:docChg chg="modSld">
      <pc:chgData name="Hannah Saunders" userId="4acd6fa6-2685-4aaa-85f8-4ec2b6dbf9d1" providerId="ADAL" clId="{F1288FD5-B7B7-4096-8E4E-BDE6D3E40474}" dt="2020-02-03T11:18:11.352" v="45" actId="20577"/>
      <pc:docMkLst>
        <pc:docMk/>
      </pc:docMkLst>
      <pc:sldChg chg="modSp">
        <pc:chgData name="Hannah Saunders" userId="4acd6fa6-2685-4aaa-85f8-4ec2b6dbf9d1" providerId="ADAL" clId="{F1288FD5-B7B7-4096-8E4E-BDE6D3E40474}" dt="2020-02-03T10:37:56.755" v="5" actId="20577"/>
        <pc:sldMkLst>
          <pc:docMk/>
          <pc:sldMk cId="36917022" sldId="360"/>
        </pc:sldMkLst>
        <pc:spChg chg="mod">
          <ac:chgData name="Hannah Saunders" userId="4acd6fa6-2685-4aaa-85f8-4ec2b6dbf9d1" providerId="ADAL" clId="{F1288FD5-B7B7-4096-8E4E-BDE6D3E40474}" dt="2020-02-03T10:37:56.755" v="5" actId="20577"/>
          <ac:spMkLst>
            <pc:docMk/>
            <pc:sldMk cId="36917022" sldId="360"/>
            <ac:spMk id="19" creationId="{5252A847-DE45-4FA3-A1F8-EEBEB845FF8E}"/>
          </ac:spMkLst>
        </pc:spChg>
      </pc:sldChg>
      <pc:sldChg chg="modSp">
        <pc:chgData name="Hannah Saunders" userId="4acd6fa6-2685-4aaa-85f8-4ec2b6dbf9d1" providerId="ADAL" clId="{F1288FD5-B7B7-4096-8E4E-BDE6D3E40474}" dt="2020-02-03T10:36:21.934" v="1" actId="20577"/>
        <pc:sldMkLst>
          <pc:docMk/>
          <pc:sldMk cId="2707490783" sldId="393"/>
        </pc:sldMkLst>
        <pc:spChg chg="mod">
          <ac:chgData name="Hannah Saunders" userId="4acd6fa6-2685-4aaa-85f8-4ec2b6dbf9d1" providerId="ADAL" clId="{F1288FD5-B7B7-4096-8E4E-BDE6D3E40474}" dt="2020-02-03T10:36:21.934" v="1" actId="20577"/>
          <ac:spMkLst>
            <pc:docMk/>
            <pc:sldMk cId="2707490783" sldId="393"/>
            <ac:spMk id="19" creationId="{5252A847-DE45-4FA3-A1F8-EEBEB845FF8E}"/>
          </ac:spMkLst>
        </pc:spChg>
      </pc:sldChg>
      <pc:sldChg chg="modSp">
        <pc:chgData name="Hannah Saunders" userId="4acd6fa6-2685-4aaa-85f8-4ec2b6dbf9d1" providerId="ADAL" clId="{F1288FD5-B7B7-4096-8E4E-BDE6D3E40474}" dt="2020-02-03T11:18:05.577" v="39" actId="20577"/>
        <pc:sldMkLst>
          <pc:docMk/>
          <pc:sldMk cId="2559630102" sldId="397"/>
        </pc:sldMkLst>
        <pc:spChg chg="mod">
          <ac:chgData name="Hannah Saunders" userId="4acd6fa6-2685-4aaa-85f8-4ec2b6dbf9d1" providerId="ADAL" clId="{F1288FD5-B7B7-4096-8E4E-BDE6D3E40474}" dt="2020-02-03T11:18:05.577" v="39" actId="20577"/>
          <ac:spMkLst>
            <pc:docMk/>
            <pc:sldMk cId="2559630102" sldId="397"/>
            <ac:spMk id="19" creationId="{5252A847-DE45-4FA3-A1F8-EEBEB845FF8E}"/>
          </ac:spMkLst>
        </pc:spChg>
      </pc:sldChg>
      <pc:sldChg chg="modSp">
        <pc:chgData name="Hannah Saunders" userId="4acd6fa6-2685-4aaa-85f8-4ec2b6dbf9d1" providerId="ADAL" clId="{F1288FD5-B7B7-4096-8E4E-BDE6D3E40474}" dt="2020-02-03T10:44:22.652" v="23" actId="20577"/>
        <pc:sldMkLst>
          <pc:docMk/>
          <pc:sldMk cId="3056207369" sldId="401"/>
        </pc:sldMkLst>
        <pc:spChg chg="mod">
          <ac:chgData name="Hannah Saunders" userId="4acd6fa6-2685-4aaa-85f8-4ec2b6dbf9d1" providerId="ADAL" clId="{F1288FD5-B7B7-4096-8E4E-BDE6D3E40474}" dt="2020-02-03T10:44:22.652" v="23" actId="20577"/>
          <ac:spMkLst>
            <pc:docMk/>
            <pc:sldMk cId="3056207369" sldId="401"/>
            <ac:spMk id="19" creationId="{5252A847-DE45-4FA3-A1F8-EEBEB845FF8E}"/>
          </ac:spMkLst>
        </pc:spChg>
      </pc:sldChg>
      <pc:sldChg chg="modSp">
        <pc:chgData name="Hannah Saunders" userId="4acd6fa6-2685-4aaa-85f8-4ec2b6dbf9d1" providerId="ADAL" clId="{F1288FD5-B7B7-4096-8E4E-BDE6D3E40474}" dt="2020-02-03T10:36:26.364" v="3" actId="20577"/>
        <pc:sldMkLst>
          <pc:docMk/>
          <pc:sldMk cId="3226008932" sldId="406"/>
        </pc:sldMkLst>
        <pc:spChg chg="mod">
          <ac:chgData name="Hannah Saunders" userId="4acd6fa6-2685-4aaa-85f8-4ec2b6dbf9d1" providerId="ADAL" clId="{F1288FD5-B7B7-4096-8E4E-BDE6D3E40474}" dt="2020-02-03T10:36:26.364" v="3" actId="20577"/>
          <ac:spMkLst>
            <pc:docMk/>
            <pc:sldMk cId="3226008932" sldId="406"/>
            <ac:spMk id="19" creationId="{5252A847-DE45-4FA3-A1F8-EEBEB845FF8E}"/>
          </ac:spMkLst>
        </pc:spChg>
      </pc:sldChg>
      <pc:sldChg chg="modSp">
        <pc:chgData name="Hannah Saunders" userId="4acd6fa6-2685-4aaa-85f8-4ec2b6dbf9d1" providerId="ADAL" clId="{F1288FD5-B7B7-4096-8E4E-BDE6D3E40474}" dt="2020-02-03T10:38:04.177" v="7" actId="20577"/>
        <pc:sldMkLst>
          <pc:docMk/>
          <pc:sldMk cId="3659956207" sldId="407"/>
        </pc:sldMkLst>
        <pc:spChg chg="mod">
          <ac:chgData name="Hannah Saunders" userId="4acd6fa6-2685-4aaa-85f8-4ec2b6dbf9d1" providerId="ADAL" clId="{F1288FD5-B7B7-4096-8E4E-BDE6D3E40474}" dt="2020-02-03T10:38:04.177" v="7" actId="20577"/>
          <ac:spMkLst>
            <pc:docMk/>
            <pc:sldMk cId="3659956207" sldId="407"/>
            <ac:spMk id="19" creationId="{5252A847-DE45-4FA3-A1F8-EEBEB845FF8E}"/>
          </ac:spMkLst>
        </pc:spChg>
      </pc:sldChg>
      <pc:sldChg chg="modSp">
        <pc:chgData name="Hannah Saunders" userId="4acd6fa6-2685-4aaa-85f8-4ec2b6dbf9d1" providerId="ADAL" clId="{F1288FD5-B7B7-4096-8E4E-BDE6D3E40474}" dt="2020-02-03T11:18:11.352" v="45" actId="20577"/>
        <pc:sldMkLst>
          <pc:docMk/>
          <pc:sldMk cId="1632236937" sldId="410"/>
        </pc:sldMkLst>
        <pc:spChg chg="mod">
          <ac:chgData name="Hannah Saunders" userId="4acd6fa6-2685-4aaa-85f8-4ec2b6dbf9d1" providerId="ADAL" clId="{F1288FD5-B7B7-4096-8E4E-BDE6D3E40474}" dt="2020-02-03T11:18:11.352" v="45" actId="20577"/>
          <ac:spMkLst>
            <pc:docMk/>
            <pc:sldMk cId="1632236937" sldId="410"/>
            <ac:spMk id="19" creationId="{5252A847-DE45-4FA3-A1F8-EEBEB845FF8E}"/>
          </ac:spMkLst>
        </pc:spChg>
      </pc:sldChg>
      <pc:sldChg chg="modSp">
        <pc:chgData name="Hannah Saunders" userId="4acd6fa6-2685-4aaa-85f8-4ec2b6dbf9d1" providerId="ADAL" clId="{F1288FD5-B7B7-4096-8E4E-BDE6D3E40474}" dt="2020-02-03T10:46:03.228" v="33" actId="20577"/>
        <pc:sldMkLst>
          <pc:docMk/>
          <pc:sldMk cId="1009447089" sldId="412"/>
        </pc:sldMkLst>
        <pc:spChg chg="mod">
          <ac:chgData name="Hannah Saunders" userId="4acd6fa6-2685-4aaa-85f8-4ec2b6dbf9d1" providerId="ADAL" clId="{F1288FD5-B7B7-4096-8E4E-BDE6D3E40474}" dt="2020-02-03T10:46:03.228" v="33" actId="20577"/>
          <ac:spMkLst>
            <pc:docMk/>
            <pc:sldMk cId="1009447089" sldId="412"/>
            <ac:spMk id="19" creationId="{5252A847-DE45-4FA3-A1F8-EEBEB845FF8E}"/>
          </ac:spMkLst>
        </pc:spChg>
      </pc:sldChg>
      <pc:sldChg chg="modSp">
        <pc:chgData name="Hannah Saunders" userId="4acd6fa6-2685-4aaa-85f8-4ec2b6dbf9d1" providerId="ADAL" clId="{F1288FD5-B7B7-4096-8E4E-BDE6D3E40474}" dt="2020-02-03T10:43:40.728" v="20" actId="207"/>
        <pc:sldMkLst>
          <pc:docMk/>
          <pc:sldMk cId="4154471049" sldId="414"/>
        </pc:sldMkLst>
        <pc:spChg chg="mod">
          <ac:chgData name="Hannah Saunders" userId="4acd6fa6-2685-4aaa-85f8-4ec2b6dbf9d1" providerId="ADAL" clId="{F1288FD5-B7B7-4096-8E4E-BDE6D3E40474}" dt="2020-02-03T10:43:40.728" v="20" actId="207"/>
          <ac:spMkLst>
            <pc:docMk/>
            <pc:sldMk cId="4154471049" sldId="414"/>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03/02/2020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03/02/2020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03/02/2020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03/02/2020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search/?fwp_topic=gps-scheme-of-work" TargetMode="External"/><Relationship Id="rId2" Type="http://schemas.openxmlformats.org/officeDocument/2006/relationships/hyperlink" Target="https://classroomsecrets.co.uk/content-domain-filter/?fwp_contentdomain=4g3.2"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lassroomsecrets.co.uk/identifying-noun-phrases-year-4-noun-phrases-free-resource-pack"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6" name="Rectangle 5">
            <a:extLst>
              <a:ext uri="{FF2B5EF4-FFF2-40B4-BE49-F238E27FC236}">
                <a16:creationId xmlns:a16="http://schemas.microsoft.com/office/drawing/2014/main" id="{CCE92187-091F-45D1-9A15-1C51230FB9F3}"/>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24" name="Picture 23">
            <a:extLst>
              <a:ext uri="{FF2B5EF4-FFF2-40B4-BE49-F238E27FC236}">
                <a16:creationId xmlns:a16="http://schemas.microsoft.com/office/drawing/2014/main" id="{A8C5A431-127B-432D-86F6-B3D393621EE4}"/>
              </a:ext>
            </a:extLst>
          </p:cNvPr>
          <p:cNvPicPr>
            <a:picLocks noChangeAspect="1"/>
          </p:cNvPicPr>
          <p:nvPr/>
        </p:nvPicPr>
        <p:blipFill rotWithShape="1">
          <a:blip r:embed="rId4">
            <a:extLst>
              <a:ext uri="{28A0092B-C50C-407E-A947-70E740481C1C}">
                <a14:useLocalDpi xmlns:a14="http://schemas.microsoft.com/office/drawing/2010/main" val="0"/>
              </a:ext>
            </a:extLst>
          </a:blip>
          <a:srcRect t="23884" b="33576"/>
          <a:stretch/>
        </p:blipFill>
        <p:spPr>
          <a:xfrm>
            <a:off x="793488" y="763479"/>
            <a:ext cx="7557025" cy="2272683"/>
          </a:xfrm>
          <a:prstGeom prst="rect">
            <a:avLst/>
          </a:prstGeom>
        </p:spPr>
      </p:pic>
    </p:spTree>
    <p:extLst>
      <p:ext uri="{BB962C8B-B14F-4D97-AF65-F5344CB8AC3E}">
        <p14:creationId xmlns:p14="http://schemas.microsoft.com/office/powerpoint/2010/main" val="384483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adjectives in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600" b="1" dirty="0">
                <a:solidFill>
                  <a:schemeClr val="tx1"/>
                </a:solidFill>
                <a:latin typeface="Century Gothic" panose="020B0502020202020204" pitchFamily="34" charset="0"/>
              </a:rPr>
              <a:t>The young boy had dirty hands so he washed them </a:t>
            </a:r>
          </a:p>
          <a:p>
            <a:endParaRPr lang="en-GB" sz="2600" b="1" dirty="0">
              <a:solidFill>
                <a:schemeClr val="tx1"/>
              </a:solidFill>
              <a:latin typeface="Century Gothic" panose="020B0502020202020204" pitchFamily="34" charset="0"/>
            </a:endParaRPr>
          </a:p>
          <a:p>
            <a:endParaRPr lang="en-GB" sz="2600" b="1" dirty="0">
              <a:solidFill>
                <a:schemeClr val="tx1"/>
              </a:solidFill>
              <a:latin typeface="Century Gothic" panose="020B0502020202020204" pitchFamily="34" charset="0"/>
            </a:endParaRPr>
          </a:p>
          <a:p>
            <a:endParaRPr lang="en-GB" sz="2600" b="1" dirty="0">
              <a:solidFill>
                <a:schemeClr val="tx1"/>
              </a:solidFill>
              <a:latin typeface="Century Gothic" panose="020B0502020202020204" pitchFamily="34" charset="0"/>
            </a:endParaRPr>
          </a:p>
          <a:p>
            <a:r>
              <a:rPr lang="en-GB" sz="2600" b="1" dirty="0">
                <a:solidFill>
                  <a:schemeClr val="tx1"/>
                </a:solidFill>
                <a:latin typeface="Century Gothic" panose="020B0502020202020204" pitchFamily="34" charset="0"/>
              </a:rPr>
              <a:t>with warm water and soap.</a:t>
            </a:r>
          </a:p>
        </p:txBody>
      </p:sp>
      <p:sp>
        <p:nvSpPr>
          <p:cNvPr id="3" name="Rectangle 2">
            <a:extLst>
              <a:ext uri="{FF2B5EF4-FFF2-40B4-BE49-F238E27FC236}">
                <a16:creationId xmlns:a16="http://schemas.microsoft.com/office/drawing/2014/main" id="{F1C797F8-CCA2-4844-855F-6A48EBFA60E9}"/>
              </a:ext>
            </a:extLst>
          </p:cNvPr>
          <p:cNvSpPr/>
          <p:nvPr/>
        </p:nvSpPr>
        <p:spPr>
          <a:xfrm>
            <a:off x="3978814" y="3190604"/>
            <a:ext cx="506437" cy="492369"/>
          </a:xfrm>
          <a:prstGeom prst="rect">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cxnSp>
        <p:nvCxnSpPr>
          <p:cNvPr id="5" name="Straight Arrow Connector 4">
            <a:extLst>
              <a:ext uri="{FF2B5EF4-FFF2-40B4-BE49-F238E27FC236}">
                <a16:creationId xmlns:a16="http://schemas.microsoft.com/office/drawing/2014/main" id="{DE643884-8060-41FE-B6B6-67EAE03CE070}"/>
              </a:ext>
            </a:extLst>
          </p:cNvPr>
          <p:cNvCxnSpPr>
            <a:cxnSpLocks/>
            <a:stCxn id="3" idx="2"/>
          </p:cNvCxnSpPr>
          <p:nvPr/>
        </p:nvCxnSpPr>
        <p:spPr>
          <a:xfrm>
            <a:off x="4232033" y="3682973"/>
            <a:ext cx="0" cy="393896"/>
          </a:xfrm>
          <a:prstGeom prst="straightConnector1">
            <a:avLst/>
          </a:prstGeom>
          <a:ln w="285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2EA04105-0471-41AC-B055-4CC0FF1DE7D5}"/>
              </a:ext>
            </a:extLst>
          </p:cNvPr>
          <p:cNvSpPr/>
          <p:nvPr/>
        </p:nvSpPr>
        <p:spPr>
          <a:xfrm>
            <a:off x="1252164" y="1566754"/>
            <a:ext cx="506437" cy="492369"/>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tIns="216000" bIns="0" rtlCol="0" anchor="b"/>
          <a:lstStyle/>
          <a:p>
            <a:pPr algn="ctr"/>
            <a:r>
              <a:rPr lang="en-GB" sz="3200" dirty="0">
                <a:solidFill>
                  <a:srgbClr val="FF0000"/>
                </a:solidFill>
                <a:sym typeface="Wingdings" panose="05000000000000000000" pitchFamily="2" charset="2"/>
              </a:rPr>
              <a:t></a:t>
            </a:r>
            <a:endParaRPr lang="en-GB" dirty="0">
              <a:solidFill>
                <a:srgbClr val="FF0000"/>
              </a:solidFill>
            </a:endParaRPr>
          </a:p>
        </p:txBody>
      </p:sp>
      <p:cxnSp>
        <p:nvCxnSpPr>
          <p:cNvPr id="13" name="Straight Arrow Connector 12">
            <a:extLst>
              <a:ext uri="{FF2B5EF4-FFF2-40B4-BE49-F238E27FC236}">
                <a16:creationId xmlns:a16="http://schemas.microsoft.com/office/drawing/2014/main" id="{F501D358-A8BB-40E5-8059-5D02F283B7C4}"/>
              </a:ext>
            </a:extLst>
          </p:cNvPr>
          <p:cNvCxnSpPr>
            <a:cxnSpLocks/>
            <a:stCxn id="12" idx="2"/>
          </p:cNvCxnSpPr>
          <p:nvPr/>
        </p:nvCxnSpPr>
        <p:spPr>
          <a:xfrm>
            <a:off x="1505383" y="2059123"/>
            <a:ext cx="0" cy="39389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2BADD2B-6D3E-4C11-8765-6EA6BC1B73D2}"/>
              </a:ext>
            </a:extLst>
          </p:cNvPr>
          <p:cNvSpPr/>
          <p:nvPr/>
        </p:nvSpPr>
        <p:spPr>
          <a:xfrm>
            <a:off x="3697459" y="1566754"/>
            <a:ext cx="506437" cy="492369"/>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FF0000"/>
                </a:solidFill>
                <a:sym typeface="Wingdings" panose="05000000000000000000" pitchFamily="2" charset="2"/>
              </a:rPr>
              <a:t></a:t>
            </a:r>
            <a:endParaRPr lang="en-GB" sz="3200" dirty="0">
              <a:solidFill>
                <a:schemeClr val="bg1"/>
              </a:solidFill>
            </a:endParaRPr>
          </a:p>
        </p:txBody>
      </p:sp>
      <p:cxnSp>
        <p:nvCxnSpPr>
          <p:cNvPr id="15" name="Straight Arrow Connector 14">
            <a:extLst>
              <a:ext uri="{FF2B5EF4-FFF2-40B4-BE49-F238E27FC236}">
                <a16:creationId xmlns:a16="http://schemas.microsoft.com/office/drawing/2014/main" id="{F332D480-266D-4D87-BCAD-C1F2DB385510}"/>
              </a:ext>
            </a:extLst>
          </p:cNvPr>
          <p:cNvCxnSpPr>
            <a:cxnSpLocks/>
            <a:stCxn id="14" idx="2"/>
          </p:cNvCxnSpPr>
          <p:nvPr/>
        </p:nvCxnSpPr>
        <p:spPr>
          <a:xfrm>
            <a:off x="3950678" y="2059123"/>
            <a:ext cx="0" cy="39389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D23F0811-F244-48E2-A80D-3231FAF24E5B}"/>
              </a:ext>
            </a:extLst>
          </p:cNvPr>
          <p:cNvSpPr/>
          <p:nvPr/>
        </p:nvSpPr>
        <p:spPr>
          <a:xfrm>
            <a:off x="1259151" y="3193369"/>
            <a:ext cx="506437" cy="492369"/>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rgbClr val="FF0000"/>
                </a:solidFill>
                <a:sym typeface="Wingdings" panose="05000000000000000000" pitchFamily="2" charset="2"/>
              </a:rPr>
              <a:t></a:t>
            </a:r>
            <a:endParaRPr lang="en-GB" sz="3200" dirty="0">
              <a:solidFill>
                <a:schemeClr val="bg1"/>
              </a:solidFill>
            </a:endParaRPr>
          </a:p>
        </p:txBody>
      </p:sp>
      <p:cxnSp>
        <p:nvCxnSpPr>
          <p:cNvPr id="21" name="Straight Arrow Connector 20">
            <a:extLst>
              <a:ext uri="{FF2B5EF4-FFF2-40B4-BE49-F238E27FC236}">
                <a16:creationId xmlns:a16="http://schemas.microsoft.com/office/drawing/2014/main" id="{83AAEF85-AE2E-4506-A09D-D385B7DA4048}"/>
              </a:ext>
            </a:extLst>
          </p:cNvPr>
          <p:cNvCxnSpPr>
            <a:cxnSpLocks/>
            <a:stCxn id="20" idx="2"/>
          </p:cNvCxnSpPr>
          <p:nvPr/>
        </p:nvCxnSpPr>
        <p:spPr>
          <a:xfrm>
            <a:off x="1512370" y="3685738"/>
            <a:ext cx="0" cy="39389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F6F4B030-BEFD-4068-BA33-2FC15A4D3AA9}"/>
              </a:ext>
            </a:extLst>
          </p:cNvPr>
          <p:cNvSpPr/>
          <p:nvPr/>
        </p:nvSpPr>
        <p:spPr>
          <a:xfrm>
            <a:off x="6750287" y="1566754"/>
            <a:ext cx="506437" cy="492369"/>
          </a:xfrm>
          <a:prstGeom prst="rect">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cxnSp>
        <p:nvCxnSpPr>
          <p:cNvPr id="24" name="Straight Arrow Connector 23">
            <a:extLst>
              <a:ext uri="{FF2B5EF4-FFF2-40B4-BE49-F238E27FC236}">
                <a16:creationId xmlns:a16="http://schemas.microsoft.com/office/drawing/2014/main" id="{05DC00E8-28E6-49A3-B1F5-63774FC628BF}"/>
              </a:ext>
            </a:extLst>
          </p:cNvPr>
          <p:cNvCxnSpPr>
            <a:cxnSpLocks/>
            <a:stCxn id="23" idx="2"/>
          </p:cNvCxnSpPr>
          <p:nvPr/>
        </p:nvCxnSpPr>
        <p:spPr>
          <a:xfrm>
            <a:off x="7003506" y="2059123"/>
            <a:ext cx="0" cy="393896"/>
          </a:xfrm>
          <a:prstGeom prst="straightConnector1">
            <a:avLst/>
          </a:prstGeom>
          <a:ln w="285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F2968E5A-93E4-4218-B245-FA0B18A7B62D}"/>
              </a:ext>
            </a:extLst>
          </p:cNvPr>
          <p:cNvGrpSpPr/>
          <p:nvPr/>
        </p:nvGrpSpPr>
        <p:grpSpPr>
          <a:xfrm>
            <a:off x="59531" y="6454317"/>
            <a:ext cx="1238534" cy="403683"/>
            <a:chOff x="68077" y="6454317"/>
            <a:chExt cx="1238534" cy="403683"/>
          </a:xfrm>
        </p:grpSpPr>
        <p:sp>
          <p:nvSpPr>
            <p:cNvPr id="25" name="TextBox 8">
              <a:extLst>
                <a:ext uri="{FF2B5EF4-FFF2-40B4-BE49-F238E27FC236}">
                  <a16:creationId xmlns:a16="http://schemas.microsoft.com/office/drawing/2014/main" id="{2D0FC0FE-BF7E-4418-9901-5A3EB6771A0F}"/>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26" name="Picture 25" descr="A close up of a sign&#10;&#10;Description generated with high confidence">
              <a:extLst>
                <a:ext uri="{FF2B5EF4-FFF2-40B4-BE49-F238E27FC236}">
                  <a16:creationId xmlns:a16="http://schemas.microsoft.com/office/drawing/2014/main" id="{364D388D-CC36-420C-9939-17EA518F41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066827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noun phrases in the sentence below.</a:t>
            </a:r>
            <a:endParaRPr lang="en-GB" b="1" dirty="0">
              <a:latin typeface="Century Gothic" panose="020B0502020202020204" pitchFamily="34" charset="0"/>
            </a:endParaRPr>
          </a:p>
          <a:p>
            <a:endParaRPr lang="en-GB" b="1" dirty="0">
              <a:latin typeface="Century Gothic" panose="020B0502020202020204" pitchFamily="34" charset="0"/>
            </a:endParaRPr>
          </a:p>
          <a:p>
            <a:endParaRPr lang="en-GB" b="1" dirty="0">
              <a:latin typeface="Century Gothic" panose="020B0502020202020204" pitchFamily="34" charset="0"/>
            </a:endParaRPr>
          </a:p>
          <a:p>
            <a:endParaRPr lang="en-GB" b="1" dirty="0">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600" b="1" dirty="0">
              <a:solidFill>
                <a:schemeClr val="tx1"/>
              </a:solidFill>
              <a:latin typeface="Century Gothic" panose="020B0502020202020204" pitchFamily="34" charset="0"/>
            </a:endParaRPr>
          </a:p>
          <a:p>
            <a:r>
              <a:rPr lang="en-GB" sz="2600" b="1" dirty="0">
                <a:solidFill>
                  <a:schemeClr val="tx1"/>
                </a:solidFill>
                <a:latin typeface="Century Gothic" panose="020B0502020202020204" pitchFamily="34" charset="0"/>
              </a:rPr>
              <a:t>An injured man waits for the busy doctor to see him</a:t>
            </a:r>
            <a:r>
              <a:rPr lang="en-GB" sz="2400" b="1" dirty="0">
                <a:solidFill>
                  <a:schemeClr val="tx1"/>
                </a:solidFill>
                <a:latin typeface="Century Gothic" panose="020B0502020202020204" pitchFamily="34" charset="0"/>
              </a:rPr>
              <a:t>.</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CE30B925-F7B5-44D9-839D-8D4E2A5A4848}"/>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91398F0B-FD57-4E2C-9F4E-2EAC1D9887F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33A2C50A-12F7-4AF3-B818-F63805151A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85406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noun phrases in the sentence below.</a:t>
            </a:r>
            <a:endParaRPr lang="en-GB" b="1" dirty="0">
              <a:latin typeface="Century Gothic" panose="020B0502020202020204" pitchFamily="34" charset="0"/>
            </a:endParaRPr>
          </a:p>
          <a:p>
            <a:endParaRPr lang="en-GB" b="1" dirty="0">
              <a:latin typeface="Century Gothic" panose="020B0502020202020204" pitchFamily="34" charset="0"/>
            </a:endParaRPr>
          </a:p>
          <a:p>
            <a:endParaRPr lang="en-GB" b="1" dirty="0">
              <a:latin typeface="Century Gothic" panose="020B0502020202020204" pitchFamily="34" charset="0"/>
            </a:endParaRPr>
          </a:p>
          <a:p>
            <a:endParaRPr lang="en-GB" b="1" dirty="0">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600" b="1" dirty="0">
              <a:solidFill>
                <a:schemeClr val="tx1"/>
              </a:solidFill>
              <a:latin typeface="Century Gothic" panose="020B0502020202020204" pitchFamily="34" charset="0"/>
            </a:endParaRPr>
          </a:p>
          <a:p>
            <a:r>
              <a:rPr lang="en-GB" sz="2600" b="1" u="sng" dirty="0">
                <a:solidFill>
                  <a:srgbClr val="FF0000"/>
                </a:solidFill>
                <a:latin typeface="Century Gothic" panose="020B0502020202020204" pitchFamily="34" charset="0"/>
              </a:rPr>
              <a:t>An injured man</a:t>
            </a:r>
            <a:r>
              <a:rPr lang="en-GB" sz="2600" b="1" dirty="0">
                <a:solidFill>
                  <a:srgbClr val="FF0000"/>
                </a:solidFill>
                <a:latin typeface="Century Gothic" panose="020B0502020202020204" pitchFamily="34" charset="0"/>
              </a:rPr>
              <a:t> </a:t>
            </a:r>
            <a:r>
              <a:rPr lang="en-GB" sz="2600" b="1" dirty="0">
                <a:solidFill>
                  <a:schemeClr val="tx1"/>
                </a:solidFill>
                <a:latin typeface="Century Gothic" panose="020B0502020202020204" pitchFamily="34" charset="0"/>
              </a:rPr>
              <a:t>waits for </a:t>
            </a:r>
            <a:r>
              <a:rPr lang="en-GB" sz="2600" b="1" u="sng" dirty="0">
                <a:solidFill>
                  <a:srgbClr val="FF0000"/>
                </a:solidFill>
                <a:latin typeface="Century Gothic" panose="020B0502020202020204" pitchFamily="34" charset="0"/>
              </a:rPr>
              <a:t>the busy doctor</a:t>
            </a:r>
            <a:r>
              <a:rPr lang="en-GB" sz="2600" b="1" dirty="0">
                <a:solidFill>
                  <a:srgbClr val="FF0000"/>
                </a:solidFill>
                <a:latin typeface="Century Gothic" panose="020B0502020202020204" pitchFamily="34" charset="0"/>
              </a:rPr>
              <a:t> </a:t>
            </a:r>
            <a:r>
              <a:rPr lang="en-GB" sz="2600" b="1" dirty="0">
                <a:solidFill>
                  <a:schemeClr val="tx1"/>
                </a:solidFill>
                <a:latin typeface="Century Gothic" panose="020B0502020202020204" pitchFamily="34" charset="0"/>
              </a:rPr>
              <a:t>to see him</a:t>
            </a:r>
            <a:r>
              <a:rPr lang="en-GB" sz="2400" b="1" dirty="0">
                <a:solidFill>
                  <a:schemeClr val="tx1"/>
                </a:solidFill>
                <a:latin typeface="Century Gothic" panose="020B0502020202020204" pitchFamily="34" charset="0"/>
              </a:rPr>
              <a:t>.</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EA36AEE5-64D3-4D06-BC01-7AFF3B078EB7}"/>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4CF072DC-3220-4408-AE60-B90E9FDFDE7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E35AC814-E9D8-4385-8C65-8E129FA6F1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517802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Which sentence contains a noun phrase? </a:t>
            </a:r>
          </a:p>
          <a:p>
            <a:pPr lvl="0" defTabSz="685800">
              <a:defRPr/>
            </a:pPr>
            <a:endParaRPr lang="en-GB" b="1" dirty="0">
              <a:latin typeface="Century Gothic" panose="020B0502020202020204" pitchFamily="34" charset="0"/>
            </a:endParaRPr>
          </a:p>
          <a:p>
            <a:pPr lvl="0" defTabSz="685800">
              <a:defRPr/>
            </a:pPr>
            <a:endParaRPr lang="en-GB" b="1" dirty="0">
              <a:latin typeface="Century Gothic" panose="020B0502020202020204" pitchFamily="34" charset="0"/>
            </a:endParaRPr>
          </a:p>
          <a:p>
            <a:pPr lvl="0" defTabSz="685800">
              <a:defRPr/>
            </a:pPr>
            <a:endParaRPr lang="en-GB" b="1" dirty="0">
              <a:latin typeface="Century Gothic" panose="020B0502020202020204" pitchFamily="34" charset="0"/>
            </a:endParaRPr>
          </a:p>
          <a:p>
            <a:pPr marL="342900" lvl="0" indent="-342900" defTabSz="685800">
              <a:buFontTx/>
              <a:buAutoNum type="alphaUcPeriod"/>
              <a:defRPr/>
            </a:pPr>
            <a:r>
              <a:rPr lang="en-GB" sz="2600" b="1" dirty="0">
                <a:solidFill>
                  <a:schemeClr val="tx1"/>
                </a:solidFill>
                <a:latin typeface="Century Gothic" panose="020B0502020202020204" pitchFamily="34" charset="0"/>
              </a:rPr>
              <a:t> Roads are icy and it is dangerous to drive.</a:t>
            </a:r>
          </a:p>
          <a:p>
            <a:pPr marL="342900" lvl="0" indent="-342900" defTabSz="685800">
              <a:buFontTx/>
              <a:buAutoNum type="alphaUcPeriod"/>
              <a:defRPr/>
            </a:pPr>
            <a:endParaRPr lang="en-GB" sz="2600" b="1" dirty="0">
              <a:solidFill>
                <a:schemeClr val="tx1"/>
              </a:solidFill>
              <a:latin typeface="Century Gothic" panose="020B0502020202020204" pitchFamily="34" charset="0"/>
            </a:endParaRPr>
          </a:p>
          <a:p>
            <a:pPr marL="342900" lvl="0" indent="-342900" defTabSz="685800">
              <a:buFontTx/>
              <a:buAutoNum type="alphaUcPeriod"/>
              <a:defRPr/>
            </a:pPr>
            <a:endParaRPr lang="en-GB" sz="2600" b="1" dirty="0">
              <a:solidFill>
                <a:schemeClr val="tx1"/>
              </a:solidFill>
              <a:latin typeface="Century Gothic" panose="020B0502020202020204" pitchFamily="34" charset="0"/>
            </a:endParaRPr>
          </a:p>
          <a:p>
            <a:pPr marL="342900" lvl="0" indent="-342900" defTabSz="685800">
              <a:buFontTx/>
              <a:buAutoNum type="alphaUcPeriod"/>
              <a:defRPr/>
            </a:pPr>
            <a:endParaRPr lang="en-GB" sz="2600" b="1" dirty="0">
              <a:solidFill>
                <a:schemeClr val="tx1"/>
              </a:solidFill>
              <a:latin typeface="Century Gothic" panose="020B0502020202020204" pitchFamily="34" charset="0"/>
            </a:endParaRPr>
          </a:p>
          <a:p>
            <a:pPr lvl="0" defTabSz="685800">
              <a:defRPr/>
            </a:pPr>
            <a:r>
              <a:rPr lang="en-GB" sz="2600" b="1" dirty="0">
                <a:solidFill>
                  <a:schemeClr val="tx1"/>
                </a:solidFill>
                <a:latin typeface="Century Gothic" panose="020B0502020202020204" pitchFamily="34" charset="0"/>
              </a:rPr>
              <a:t>B. The icy roads were treacherous this morning and people had to drive carefully.</a:t>
            </a:r>
          </a:p>
          <a:p>
            <a:pPr marL="342900" lvl="0" indent="-342900" defTabSz="685800">
              <a:buFontTx/>
              <a:buAutoNum type="alphaUcPeriod"/>
              <a:defRPr/>
            </a:pPr>
            <a:endParaRPr lang="en-GB" sz="2600" b="1" dirty="0">
              <a:solidFill>
                <a:schemeClr val="tx1"/>
              </a:solidFill>
              <a:latin typeface="Century Gothic" panose="020B0502020202020204" pitchFamily="34" charset="0"/>
            </a:endParaRPr>
          </a:p>
          <a:p>
            <a:pPr marL="342900" lvl="0" indent="-342900" defTabSz="685800">
              <a:buFontTx/>
              <a:buAutoNum type="alphaUcPeriod"/>
              <a:defRPr/>
            </a:pPr>
            <a:endParaRPr lang="en-GB" sz="2600" b="1" dirty="0">
              <a:solidFill>
                <a:schemeClr val="tx1"/>
              </a:solidFill>
              <a:latin typeface="Century Gothic" panose="020B0502020202020204" pitchFamily="34" charset="0"/>
            </a:endParaRPr>
          </a:p>
          <a:p>
            <a:pPr marL="342900" lvl="0" indent="-342900" defTabSz="685800">
              <a:buFontTx/>
              <a:buAutoNum type="alphaUcPeriod"/>
              <a:defRPr/>
            </a:pPr>
            <a:endParaRPr lang="en-GB" sz="26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br>
              <a:rPr lang="en-GB" sz="2000" b="1" dirty="0">
                <a:latin typeface="Century Gothic" panose="020B0502020202020204" pitchFamily="34" charset="0"/>
              </a:rPr>
            </a:br>
            <a:endParaRPr lang="en-GB" sz="2000" b="1" dirty="0">
              <a:latin typeface="Century Gothic" panose="020B0502020202020204" pitchFamily="34" charset="0"/>
            </a:endParaRPr>
          </a:p>
        </p:txBody>
      </p:sp>
      <p:grpSp>
        <p:nvGrpSpPr>
          <p:cNvPr id="6" name="Group 5">
            <a:extLst>
              <a:ext uri="{FF2B5EF4-FFF2-40B4-BE49-F238E27FC236}">
                <a16:creationId xmlns:a16="http://schemas.microsoft.com/office/drawing/2014/main" id="{7E1BDB59-B58B-47CC-9C67-BCAFECABE00B}"/>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6588B59F-F8EB-4420-ACDF-C9086148C1CB}"/>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F982A307-ACBC-4527-A7CA-528CD223EF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559630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Which sentence contains a noun phrase? </a:t>
            </a:r>
          </a:p>
          <a:p>
            <a:pPr lvl="0" defTabSz="685800">
              <a:defRPr/>
            </a:pPr>
            <a:endParaRPr lang="en-GB" b="1" dirty="0">
              <a:latin typeface="Century Gothic" panose="020B0502020202020204" pitchFamily="34" charset="0"/>
            </a:endParaRPr>
          </a:p>
          <a:p>
            <a:pPr lvl="0" defTabSz="685800">
              <a:defRPr/>
            </a:pPr>
            <a:endParaRPr lang="en-GB" b="1" dirty="0">
              <a:latin typeface="Century Gothic" panose="020B0502020202020204" pitchFamily="34" charset="0"/>
            </a:endParaRPr>
          </a:p>
          <a:p>
            <a:pPr lvl="0" defTabSz="685800">
              <a:defRPr/>
            </a:pPr>
            <a:endParaRPr lang="en-GB" b="1" dirty="0">
              <a:latin typeface="Century Gothic" panose="020B0502020202020204" pitchFamily="34" charset="0"/>
            </a:endParaRPr>
          </a:p>
          <a:p>
            <a:pPr marL="342900" lvl="0" indent="-342900" defTabSz="685800">
              <a:buFontTx/>
              <a:buAutoNum type="alphaUcPeriod"/>
              <a:defRPr/>
            </a:pPr>
            <a:r>
              <a:rPr lang="en-GB" sz="2600" b="1">
                <a:solidFill>
                  <a:schemeClr val="bg1">
                    <a:lumMod val="50000"/>
                  </a:schemeClr>
                </a:solidFill>
                <a:latin typeface="Century Gothic" panose="020B0502020202020204" pitchFamily="34" charset="0"/>
              </a:rPr>
              <a:t> Roads </a:t>
            </a:r>
            <a:r>
              <a:rPr lang="en-GB" sz="2600" b="1" dirty="0">
                <a:solidFill>
                  <a:schemeClr val="bg1">
                    <a:lumMod val="50000"/>
                  </a:schemeClr>
                </a:solidFill>
                <a:latin typeface="Century Gothic" panose="020B0502020202020204" pitchFamily="34" charset="0"/>
              </a:rPr>
              <a:t>are icy and it is dangerous to drive.</a:t>
            </a:r>
          </a:p>
          <a:p>
            <a:pPr marL="342900" lvl="0" indent="-342900" defTabSz="685800">
              <a:buFontTx/>
              <a:buAutoNum type="alphaUcPeriod"/>
              <a:defRPr/>
            </a:pPr>
            <a:endParaRPr lang="en-GB" sz="2600" b="1" dirty="0">
              <a:solidFill>
                <a:schemeClr val="tx1"/>
              </a:solidFill>
              <a:latin typeface="Century Gothic" panose="020B0502020202020204" pitchFamily="34" charset="0"/>
            </a:endParaRPr>
          </a:p>
          <a:p>
            <a:pPr marL="342900" lvl="0" indent="-342900" defTabSz="685800">
              <a:buFontTx/>
              <a:buAutoNum type="alphaUcPeriod"/>
              <a:defRPr/>
            </a:pPr>
            <a:endParaRPr lang="en-GB" sz="2600" b="1" dirty="0">
              <a:solidFill>
                <a:schemeClr val="tx1"/>
              </a:solidFill>
              <a:latin typeface="Century Gothic" panose="020B0502020202020204" pitchFamily="34" charset="0"/>
            </a:endParaRPr>
          </a:p>
          <a:p>
            <a:pPr marL="342900" lvl="0" indent="-342900" defTabSz="685800">
              <a:buFontTx/>
              <a:buAutoNum type="alphaUcPeriod"/>
              <a:defRPr/>
            </a:pPr>
            <a:endParaRPr lang="en-GB" sz="2600" b="1" dirty="0">
              <a:solidFill>
                <a:schemeClr val="tx1"/>
              </a:solidFill>
              <a:latin typeface="Century Gothic" panose="020B0502020202020204" pitchFamily="34" charset="0"/>
            </a:endParaRPr>
          </a:p>
          <a:p>
            <a:pPr lvl="0" defTabSz="685800">
              <a:defRPr/>
            </a:pPr>
            <a:r>
              <a:rPr lang="en-GB" sz="2600" b="1" dirty="0">
                <a:solidFill>
                  <a:srgbClr val="FF0000"/>
                </a:solidFill>
                <a:latin typeface="Century Gothic" panose="020B0502020202020204" pitchFamily="34" charset="0"/>
              </a:rPr>
              <a:t>B. The icy roads were treacherous this morning and people had to drive carefully.</a:t>
            </a:r>
          </a:p>
          <a:p>
            <a:pPr marL="342900" lvl="0" indent="-342900" defTabSz="685800">
              <a:buFontTx/>
              <a:buAutoNum type="alphaUcPeriod"/>
              <a:defRPr/>
            </a:pPr>
            <a:endParaRPr lang="en-GB" sz="2600" b="1" dirty="0">
              <a:solidFill>
                <a:schemeClr val="tx1"/>
              </a:solidFill>
              <a:latin typeface="Century Gothic" panose="020B0502020202020204" pitchFamily="34" charset="0"/>
            </a:endParaRPr>
          </a:p>
          <a:p>
            <a:pPr marL="342900" lvl="0" indent="-342900" defTabSz="685800">
              <a:buFontTx/>
              <a:buAutoNum type="alphaUcPeriod"/>
              <a:defRPr/>
            </a:pPr>
            <a:endParaRPr lang="en-GB" sz="2600" b="1" dirty="0">
              <a:solidFill>
                <a:schemeClr val="tx1"/>
              </a:solidFill>
              <a:latin typeface="Century Gothic" panose="020B0502020202020204" pitchFamily="34" charset="0"/>
            </a:endParaRPr>
          </a:p>
          <a:p>
            <a:pPr marL="342900" lvl="0" indent="-342900" defTabSz="685800">
              <a:buFontTx/>
              <a:buAutoNum type="alphaUcPeriod"/>
              <a:defRPr/>
            </a:pPr>
            <a:endParaRPr lang="en-GB" sz="26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br>
              <a:rPr lang="en-GB" sz="2000" b="1" dirty="0">
                <a:latin typeface="Century Gothic" panose="020B0502020202020204" pitchFamily="34" charset="0"/>
              </a:rPr>
            </a:br>
            <a:endParaRPr lang="en-GB" sz="2000" b="1" dirty="0">
              <a:latin typeface="Century Gothic" panose="020B0502020202020204" pitchFamily="34" charset="0"/>
            </a:endParaRPr>
          </a:p>
        </p:txBody>
      </p:sp>
      <p:grpSp>
        <p:nvGrpSpPr>
          <p:cNvPr id="6" name="Group 5">
            <a:extLst>
              <a:ext uri="{FF2B5EF4-FFF2-40B4-BE49-F238E27FC236}">
                <a16:creationId xmlns:a16="http://schemas.microsoft.com/office/drawing/2014/main" id="{FF9CDAA3-E148-40EB-B448-BBE8136066E7}"/>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511BE7C-5CDD-4AB4-84FF-76BBBED263C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9688D1E2-A9D0-4826-94E7-C76B376F27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632236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Identify two noun phrases in the sentence below.</a:t>
            </a:r>
          </a:p>
          <a:p>
            <a:pPr lvl="0" defTabSz="514350">
              <a:defRPr/>
            </a:pPr>
            <a:endParaRPr lang="en-GB" b="1" dirty="0">
              <a:solidFill>
                <a:schemeClr val="tx1"/>
              </a:solidFill>
              <a:latin typeface="Century Gothic" panose="020B0502020202020204" pitchFamily="34" charset="0"/>
            </a:endParaRPr>
          </a:p>
          <a:p>
            <a:pPr lvl="0" defTabSz="514350">
              <a:defRPr/>
            </a:pPr>
            <a:endParaRPr lang="en-GB" b="1" dirty="0">
              <a:solidFill>
                <a:schemeClr val="tx1"/>
              </a:solidFill>
              <a:latin typeface="Century Gothic" panose="020B0502020202020204" pitchFamily="34" charset="0"/>
            </a:endParaRPr>
          </a:p>
          <a:p>
            <a:pPr lvl="0" defTabSz="514350">
              <a:defRPr/>
            </a:pPr>
            <a:endParaRPr lang="en-GB" b="1" dirty="0">
              <a:solidFill>
                <a:schemeClr val="tx1"/>
              </a:solidFill>
              <a:latin typeface="Century Gothic" panose="020B0502020202020204" pitchFamily="34" charset="0"/>
            </a:endParaRPr>
          </a:p>
          <a:p>
            <a:pPr lvl="0" defTabSz="514350">
              <a:defRPr/>
            </a:pPr>
            <a:r>
              <a:rPr lang="en-GB" sz="2600" b="1" dirty="0">
                <a:solidFill>
                  <a:schemeClr val="tx1"/>
                </a:solidFill>
                <a:latin typeface="Century Gothic" panose="020B0502020202020204" pitchFamily="34" charset="0"/>
              </a:rPr>
              <a:t>My new shoes were full of mud and grit, so I had to </a:t>
            </a:r>
          </a:p>
          <a:p>
            <a:pPr lvl="0" defTabSz="514350">
              <a:defRPr/>
            </a:pPr>
            <a:r>
              <a:rPr lang="en-GB" sz="2600" b="1" dirty="0">
                <a:solidFill>
                  <a:schemeClr val="tx1"/>
                </a:solidFill>
                <a:latin typeface="Century Gothic" panose="020B0502020202020204" pitchFamily="34" charset="0"/>
              </a:rPr>
              <a:t>put on a battered, old pair.</a:t>
            </a:r>
          </a:p>
          <a:p>
            <a:pPr lvl="0" defTabSz="514350">
              <a:defRPr/>
            </a:pPr>
            <a:endParaRPr lang="en-GB" b="1" dirty="0">
              <a:solidFill>
                <a:schemeClr val="tx1"/>
              </a:solidFill>
              <a:latin typeface="Century Gothic" panose="020B0502020202020204" pitchFamily="34" charset="0"/>
            </a:endParaRPr>
          </a:p>
          <a:p>
            <a:pPr lvl="0" defTabSz="514350">
              <a:defRPr/>
            </a:pPr>
            <a:endParaRPr lang="en-GB" b="1" dirty="0">
              <a:solidFill>
                <a:schemeClr val="tx1"/>
              </a:solidFill>
              <a:latin typeface="Century Gothic" panose="020B0502020202020204" pitchFamily="34" charset="0"/>
            </a:endParaRPr>
          </a:p>
          <a:p>
            <a:pPr lvl="0" defTabSz="514350">
              <a:defRPr/>
            </a:pPr>
            <a:endParaRPr lang="en-GB"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sentence using a different noun phrase.</a:t>
            </a:r>
          </a:p>
          <a:p>
            <a:pPr lvl="0" algn="ctr"/>
            <a:endParaRPr lang="en-GB" b="1" dirty="0">
              <a:solidFill>
                <a:srgbClr val="FF0000"/>
              </a:solidFill>
              <a:latin typeface="Century Gothic" panose="020B0502020202020204" pitchFamily="34" charset="0"/>
            </a:endParaRPr>
          </a:p>
        </p:txBody>
      </p:sp>
      <p:grpSp>
        <p:nvGrpSpPr>
          <p:cNvPr id="7" name="Group 6">
            <a:extLst>
              <a:ext uri="{FF2B5EF4-FFF2-40B4-BE49-F238E27FC236}">
                <a16:creationId xmlns:a16="http://schemas.microsoft.com/office/drawing/2014/main" id="{C7969BCB-F48A-4EDB-B7E1-08C1F4C3DD45}"/>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4371D1FA-B4DF-4400-9C01-AF1C38D7C696}"/>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9" name="Picture 8" descr="A close up of a sign&#10;&#10;Description generated with high confidence">
              <a:extLst>
                <a:ext uri="{FF2B5EF4-FFF2-40B4-BE49-F238E27FC236}">
                  <a16:creationId xmlns:a16="http://schemas.microsoft.com/office/drawing/2014/main" id="{5E0FC922-ADD1-473D-9FC4-DFC3C4284D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10986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Identify two noun phrases in the sentence below.</a:t>
            </a:r>
          </a:p>
          <a:p>
            <a:pPr lvl="0" defTabSz="514350">
              <a:defRPr/>
            </a:pPr>
            <a:endParaRPr lang="en-GB" b="1" dirty="0">
              <a:solidFill>
                <a:schemeClr val="tx1"/>
              </a:solidFill>
              <a:latin typeface="Century Gothic" panose="020B0502020202020204" pitchFamily="34" charset="0"/>
            </a:endParaRPr>
          </a:p>
          <a:p>
            <a:pPr lvl="0" defTabSz="514350">
              <a:defRPr/>
            </a:pPr>
            <a:endParaRPr lang="en-GB" b="1" dirty="0">
              <a:solidFill>
                <a:schemeClr val="tx1"/>
              </a:solidFill>
              <a:latin typeface="Century Gothic" panose="020B0502020202020204" pitchFamily="34" charset="0"/>
            </a:endParaRPr>
          </a:p>
          <a:p>
            <a:pPr lvl="0" defTabSz="514350">
              <a:defRPr/>
            </a:pPr>
            <a:endParaRPr lang="en-GB" b="1" dirty="0">
              <a:solidFill>
                <a:schemeClr val="tx1"/>
              </a:solidFill>
              <a:latin typeface="Century Gothic" panose="020B0502020202020204" pitchFamily="34" charset="0"/>
            </a:endParaRPr>
          </a:p>
          <a:p>
            <a:pPr lvl="0" defTabSz="514350">
              <a:defRPr/>
            </a:pPr>
            <a:r>
              <a:rPr lang="en-GB" sz="2600" b="1" dirty="0">
                <a:solidFill>
                  <a:srgbClr val="FF0000"/>
                </a:solidFill>
                <a:latin typeface="Century Gothic" panose="020B0502020202020204" pitchFamily="34" charset="0"/>
              </a:rPr>
              <a:t>My new shoes </a:t>
            </a:r>
            <a:r>
              <a:rPr lang="en-GB" sz="2600" b="1" dirty="0">
                <a:solidFill>
                  <a:schemeClr val="bg1">
                    <a:lumMod val="65000"/>
                  </a:schemeClr>
                </a:solidFill>
                <a:latin typeface="Century Gothic" panose="020B0502020202020204" pitchFamily="34" charset="0"/>
              </a:rPr>
              <a:t>were full of mud and grit, so I had to </a:t>
            </a:r>
          </a:p>
          <a:p>
            <a:pPr lvl="0" defTabSz="514350">
              <a:defRPr/>
            </a:pPr>
            <a:r>
              <a:rPr lang="en-GB" sz="2600" b="1" dirty="0">
                <a:solidFill>
                  <a:schemeClr val="bg1">
                    <a:lumMod val="65000"/>
                  </a:schemeClr>
                </a:solidFill>
                <a:latin typeface="Century Gothic" panose="020B0502020202020204" pitchFamily="34" charset="0"/>
              </a:rPr>
              <a:t>put on </a:t>
            </a:r>
            <a:r>
              <a:rPr lang="en-GB" sz="2600" b="1" dirty="0">
                <a:solidFill>
                  <a:srgbClr val="FF0000"/>
                </a:solidFill>
                <a:latin typeface="Century Gothic" panose="020B0502020202020204" pitchFamily="34" charset="0"/>
              </a:rPr>
              <a:t>a battered, old pair</a:t>
            </a:r>
            <a:r>
              <a:rPr lang="en-GB" sz="2600" b="1" dirty="0">
                <a:solidFill>
                  <a:schemeClr val="bg1">
                    <a:lumMod val="65000"/>
                  </a:schemeClr>
                </a:solidFill>
                <a:latin typeface="Century Gothic" panose="020B0502020202020204" pitchFamily="34" charset="0"/>
              </a:rPr>
              <a:t>.</a:t>
            </a:r>
          </a:p>
          <a:p>
            <a:pPr lvl="0" defTabSz="514350">
              <a:defRPr/>
            </a:pPr>
            <a:endParaRPr lang="en-GB" b="1" dirty="0">
              <a:solidFill>
                <a:schemeClr val="tx1"/>
              </a:solidFill>
              <a:latin typeface="Century Gothic" panose="020B0502020202020204" pitchFamily="34" charset="0"/>
            </a:endParaRPr>
          </a:p>
          <a:p>
            <a:pPr lvl="0" defTabSz="514350">
              <a:defRPr/>
            </a:pPr>
            <a:endParaRPr lang="en-GB" b="1" dirty="0">
              <a:solidFill>
                <a:schemeClr val="tx1"/>
              </a:solidFill>
              <a:latin typeface="Century Gothic" panose="020B0502020202020204" pitchFamily="34" charset="0"/>
            </a:endParaRPr>
          </a:p>
          <a:p>
            <a:pPr lvl="0" defTabSz="514350">
              <a:defRPr/>
            </a:pPr>
            <a:endParaRPr lang="en-GB"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sentence using a different noun phrase.</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a:t>
            </a: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r>
              <a:rPr lang="en-GB" sz="2000" b="1" dirty="0">
                <a:solidFill>
                  <a:srgbClr val="FF0000"/>
                </a:solidFill>
                <a:latin typeface="Century Gothic" panose="020B0502020202020204" pitchFamily="34" charset="0"/>
              </a:rPr>
              <a:t>My new shoes were full of mud and grit, so I had to put on some uncomfortable boots.</a:t>
            </a:r>
          </a:p>
          <a:p>
            <a:pPr lvl="0" algn="ctr"/>
            <a:endParaRPr lang="en-GB" b="1" dirty="0">
              <a:solidFill>
                <a:srgbClr val="FF0000"/>
              </a:solidFill>
              <a:latin typeface="Century Gothic" panose="020B0502020202020204" pitchFamily="34" charset="0"/>
            </a:endParaRPr>
          </a:p>
        </p:txBody>
      </p:sp>
      <p:grpSp>
        <p:nvGrpSpPr>
          <p:cNvPr id="6" name="Group 5">
            <a:extLst>
              <a:ext uri="{FF2B5EF4-FFF2-40B4-BE49-F238E27FC236}">
                <a16:creationId xmlns:a16="http://schemas.microsoft.com/office/drawing/2014/main" id="{35AE3C09-761B-402F-8406-8BA5E520FE6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4A61CC4D-2031-4DD8-9D0B-FEF3162446A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A4A11D59-1A56-4C2D-BA8B-3FBBCA5C35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4154471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Pick one word from each of the columns to create 3 different noun phrases.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400" dirty="0">
              <a:solidFill>
                <a:srgbClr val="FF0000"/>
              </a:solidFill>
              <a:latin typeface="SassoonCRInfantMedium" panose="02000603020000020003" pitchFamily="2" charset="0"/>
            </a:endParaRPr>
          </a:p>
        </p:txBody>
      </p:sp>
      <p:graphicFrame>
        <p:nvGraphicFramePr>
          <p:cNvPr id="9" name="Table 8">
            <a:extLst>
              <a:ext uri="{FF2B5EF4-FFF2-40B4-BE49-F238E27FC236}">
                <a16:creationId xmlns:a16="http://schemas.microsoft.com/office/drawing/2014/main" id="{C6CFDD11-9F95-4986-841C-7739ACCFDBC4}"/>
              </a:ext>
            </a:extLst>
          </p:cNvPr>
          <p:cNvGraphicFramePr>
            <a:graphicFrameLocks noGrp="1"/>
          </p:cNvGraphicFramePr>
          <p:nvPr>
            <p:extLst>
              <p:ext uri="{D42A27DB-BD31-4B8C-83A1-F6EECF244321}">
                <p14:modId xmlns:p14="http://schemas.microsoft.com/office/powerpoint/2010/main" val="2333672555"/>
              </p:ext>
            </p:extLst>
          </p:nvPr>
        </p:nvGraphicFramePr>
        <p:xfrm>
          <a:off x="1813343" y="1535020"/>
          <a:ext cx="5517318" cy="2026920"/>
        </p:xfrm>
        <a:graphic>
          <a:graphicData uri="http://schemas.openxmlformats.org/drawingml/2006/table">
            <a:tbl>
              <a:tblPr firstRow="1" bandRow="1">
                <a:tableStyleId>{5940675A-B579-460E-94D1-54222C63F5DA}</a:tableStyleId>
              </a:tblPr>
              <a:tblGrid>
                <a:gridCol w="1339301">
                  <a:extLst>
                    <a:ext uri="{9D8B030D-6E8A-4147-A177-3AD203B41FA5}">
                      <a16:colId xmlns:a16="http://schemas.microsoft.com/office/drawing/2014/main" val="3516781236"/>
                    </a:ext>
                  </a:extLst>
                </a:gridCol>
                <a:gridCol w="44998">
                  <a:extLst>
                    <a:ext uri="{9D8B030D-6E8A-4147-A177-3AD203B41FA5}">
                      <a16:colId xmlns:a16="http://schemas.microsoft.com/office/drawing/2014/main" val="3406632525"/>
                    </a:ext>
                  </a:extLst>
                </a:gridCol>
                <a:gridCol w="1339301">
                  <a:extLst>
                    <a:ext uri="{9D8B030D-6E8A-4147-A177-3AD203B41FA5}">
                      <a16:colId xmlns:a16="http://schemas.microsoft.com/office/drawing/2014/main" val="3355398554"/>
                    </a:ext>
                  </a:extLst>
                </a:gridCol>
                <a:gridCol w="51339">
                  <a:extLst>
                    <a:ext uri="{9D8B030D-6E8A-4147-A177-3AD203B41FA5}">
                      <a16:colId xmlns:a16="http://schemas.microsoft.com/office/drawing/2014/main" val="2100382910"/>
                    </a:ext>
                  </a:extLst>
                </a:gridCol>
                <a:gridCol w="1339301">
                  <a:extLst>
                    <a:ext uri="{9D8B030D-6E8A-4147-A177-3AD203B41FA5}">
                      <a16:colId xmlns:a16="http://schemas.microsoft.com/office/drawing/2014/main" val="2281587783"/>
                    </a:ext>
                  </a:extLst>
                </a:gridCol>
                <a:gridCol w="63777">
                  <a:extLst>
                    <a:ext uri="{9D8B030D-6E8A-4147-A177-3AD203B41FA5}">
                      <a16:colId xmlns:a16="http://schemas.microsoft.com/office/drawing/2014/main" val="107117150"/>
                    </a:ext>
                  </a:extLst>
                </a:gridCol>
                <a:gridCol w="1339301">
                  <a:extLst>
                    <a:ext uri="{9D8B030D-6E8A-4147-A177-3AD203B41FA5}">
                      <a16:colId xmlns:a16="http://schemas.microsoft.com/office/drawing/2014/main" val="202568970"/>
                    </a:ext>
                  </a:extLst>
                </a:gridCol>
              </a:tblGrid>
              <a:tr h="396000">
                <a:tc>
                  <a:txBody>
                    <a:bodyPr/>
                    <a:lstStyle/>
                    <a:p>
                      <a:pPr algn="ctr"/>
                      <a:r>
                        <a:rPr lang="en-GB" sz="2000" b="1" dirty="0">
                          <a:latin typeface="Century Gothic" panose="020B0502020202020204" pitchFamily="34" charset="0"/>
                        </a:rPr>
                        <a:t>the</a:t>
                      </a:r>
                    </a:p>
                  </a:txBody>
                  <a:tcPr marL="80995" marR="80995" marT="50292" marB="50292"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00B05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old</a:t>
                      </a:r>
                    </a:p>
                  </a:txBody>
                  <a:tcPr marL="80995" marR="80995" marT="50292" marB="50292" anchor="ct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7030A0"/>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stone</a:t>
                      </a:r>
                    </a:p>
                  </a:txBody>
                  <a:tcPr marL="80995" marR="80995" marT="50292" marB="50292"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9050" cap="flat" cmpd="sng" algn="ctr">
                      <a:solidFill>
                        <a:schemeClr val="accent4">
                          <a:lumMod val="60000"/>
                          <a:lumOff val="4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toys</a:t>
                      </a:r>
                    </a:p>
                  </a:txBody>
                  <a:tcPr marL="80995" marR="80995" marT="50292" marB="50292"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0264513"/>
                  </a:ext>
                </a:extLst>
              </a:tr>
              <a:tr h="396000">
                <a:tc>
                  <a:txBody>
                    <a:bodyPr/>
                    <a:lstStyle/>
                    <a:p>
                      <a:pPr algn="ctr"/>
                      <a:r>
                        <a:rPr lang="en-GB" sz="2000" b="1" dirty="0">
                          <a:latin typeface="Century Gothic" panose="020B0502020202020204" pitchFamily="34" charset="0"/>
                        </a:rPr>
                        <a:t>a</a:t>
                      </a:r>
                    </a:p>
                  </a:txBody>
                  <a:tcPr marL="80995" marR="80995" marT="50292" marB="50292"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00B05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high</a:t>
                      </a:r>
                    </a:p>
                  </a:txBody>
                  <a:tcPr marL="80995" marR="80995" marT="50292" marB="50292" anchor="ct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7030A0"/>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wooden</a:t>
                      </a:r>
                    </a:p>
                  </a:txBody>
                  <a:tcPr marL="80995" marR="80995" marT="50292" marB="50292"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wall</a:t>
                      </a:r>
                    </a:p>
                  </a:txBody>
                  <a:tcPr marL="80995" marR="80995" marT="50292" marB="50292"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288348"/>
                  </a:ext>
                </a:extLst>
              </a:tr>
              <a:tr h="396000">
                <a:tc>
                  <a:txBody>
                    <a:bodyPr/>
                    <a:lstStyle/>
                    <a:p>
                      <a:pPr algn="ctr"/>
                      <a:r>
                        <a:rPr lang="en-GB" sz="2000" b="1" dirty="0">
                          <a:latin typeface="Century Gothic" panose="020B0502020202020204" pitchFamily="34" charset="0"/>
                        </a:rPr>
                        <a:t>an</a:t>
                      </a:r>
                    </a:p>
                  </a:txBody>
                  <a:tcPr marL="80995" marR="80995" marT="50292" marB="50292"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00B05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long</a:t>
                      </a:r>
                    </a:p>
                  </a:txBody>
                  <a:tcPr marL="80995" marR="80995" marT="50292" marB="50292" anchor="ct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7030A0"/>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old</a:t>
                      </a:r>
                    </a:p>
                  </a:txBody>
                  <a:tcPr marL="80995" marR="80995" marT="50292" marB="50292"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knife</a:t>
                      </a:r>
                    </a:p>
                  </a:txBody>
                  <a:tcPr marL="80995" marR="80995" marT="50292" marB="50292"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93053295"/>
                  </a:ext>
                </a:extLst>
              </a:tr>
              <a:tr h="396000">
                <a:tc>
                  <a:txBody>
                    <a:bodyPr/>
                    <a:lstStyle/>
                    <a:p>
                      <a:pPr algn="ctr"/>
                      <a:r>
                        <a:rPr lang="en-GB" sz="2000" b="1" dirty="0">
                          <a:latin typeface="Century Gothic" panose="020B0502020202020204" pitchFamily="34" charset="0"/>
                        </a:rPr>
                        <a:t>my</a:t>
                      </a:r>
                    </a:p>
                  </a:txBody>
                  <a:tcPr marL="80995" marR="80995" marT="50292" marB="50292"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00B05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shiny</a:t>
                      </a:r>
                    </a:p>
                  </a:txBody>
                  <a:tcPr marL="80995" marR="80995" marT="50292" marB="50292" anchor="ct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7030A0"/>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sharp</a:t>
                      </a:r>
                    </a:p>
                  </a:txBody>
                  <a:tcPr marL="80995" marR="80995" marT="50292" marB="50292"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spoon</a:t>
                      </a:r>
                    </a:p>
                  </a:txBody>
                  <a:tcPr marL="80995" marR="80995" marT="50292" marB="50292"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8526412"/>
                  </a:ext>
                </a:extLst>
              </a:tr>
              <a:tr h="396000">
                <a:tc>
                  <a:txBody>
                    <a:bodyPr/>
                    <a:lstStyle/>
                    <a:p>
                      <a:pPr algn="ctr"/>
                      <a:r>
                        <a:rPr lang="en-GB" sz="2000" b="1" dirty="0">
                          <a:latin typeface="Century Gothic" panose="020B0502020202020204" pitchFamily="34" charset="0"/>
                        </a:rPr>
                        <a:t>some</a:t>
                      </a:r>
                    </a:p>
                  </a:txBody>
                  <a:tcPr marL="80995" marR="80995" marT="50292" marB="50292"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00B05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broken</a:t>
                      </a:r>
                    </a:p>
                  </a:txBody>
                  <a:tcPr marL="80995" marR="80995" marT="50292" marB="50292" anchor="ct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7030A0"/>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pointed</a:t>
                      </a:r>
                    </a:p>
                  </a:txBody>
                  <a:tcPr marL="80995" marR="80995" marT="50292" marB="50292"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4">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scissors</a:t>
                      </a:r>
                    </a:p>
                  </a:txBody>
                  <a:tcPr marL="80995" marR="80995" marT="50292" marB="50292"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4032337"/>
                  </a:ext>
                </a:extLst>
              </a:tr>
            </a:tbl>
          </a:graphicData>
        </a:graphic>
      </p:graphicFrame>
      <p:grpSp>
        <p:nvGrpSpPr>
          <p:cNvPr id="7" name="Group 6">
            <a:extLst>
              <a:ext uri="{FF2B5EF4-FFF2-40B4-BE49-F238E27FC236}">
                <a16:creationId xmlns:a16="http://schemas.microsoft.com/office/drawing/2014/main" id="{E9A2BE84-754E-4EEA-A4B5-0FD229EE6D40}"/>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4998DCE6-DC32-41DF-A001-5BDD7664A7DA}"/>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7187154E-4831-4133-BF5C-01598B8800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71135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Pick one word from each of the columns to create 3 different noun phrases.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possible answers, for example:</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some broken, old toys</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a high stone wall</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a long, sharp knife</a:t>
            </a:r>
          </a:p>
          <a:p>
            <a:endParaRPr lang="en-GB" sz="2400" dirty="0">
              <a:solidFill>
                <a:srgbClr val="FF0000"/>
              </a:solidFill>
              <a:latin typeface="SassoonCRInfantMedium" panose="02000603020000020003" pitchFamily="2" charset="0"/>
            </a:endParaRPr>
          </a:p>
        </p:txBody>
      </p:sp>
      <p:graphicFrame>
        <p:nvGraphicFramePr>
          <p:cNvPr id="9" name="Table 8">
            <a:extLst>
              <a:ext uri="{FF2B5EF4-FFF2-40B4-BE49-F238E27FC236}">
                <a16:creationId xmlns:a16="http://schemas.microsoft.com/office/drawing/2014/main" id="{C6CFDD11-9F95-4986-841C-7739ACCFDBC4}"/>
              </a:ext>
            </a:extLst>
          </p:cNvPr>
          <p:cNvGraphicFramePr>
            <a:graphicFrameLocks noGrp="1"/>
          </p:cNvGraphicFramePr>
          <p:nvPr/>
        </p:nvGraphicFramePr>
        <p:xfrm>
          <a:off x="1813343" y="1535020"/>
          <a:ext cx="5517318" cy="2026920"/>
        </p:xfrm>
        <a:graphic>
          <a:graphicData uri="http://schemas.openxmlformats.org/drawingml/2006/table">
            <a:tbl>
              <a:tblPr firstRow="1" bandRow="1">
                <a:tableStyleId>{5940675A-B579-460E-94D1-54222C63F5DA}</a:tableStyleId>
              </a:tblPr>
              <a:tblGrid>
                <a:gridCol w="1339301">
                  <a:extLst>
                    <a:ext uri="{9D8B030D-6E8A-4147-A177-3AD203B41FA5}">
                      <a16:colId xmlns:a16="http://schemas.microsoft.com/office/drawing/2014/main" val="3516781236"/>
                    </a:ext>
                  </a:extLst>
                </a:gridCol>
                <a:gridCol w="44998">
                  <a:extLst>
                    <a:ext uri="{9D8B030D-6E8A-4147-A177-3AD203B41FA5}">
                      <a16:colId xmlns:a16="http://schemas.microsoft.com/office/drawing/2014/main" val="3406632525"/>
                    </a:ext>
                  </a:extLst>
                </a:gridCol>
                <a:gridCol w="1339301">
                  <a:extLst>
                    <a:ext uri="{9D8B030D-6E8A-4147-A177-3AD203B41FA5}">
                      <a16:colId xmlns:a16="http://schemas.microsoft.com/office/drawing/2014/main" val="3355398554"/>
                    </a:ext>
                  </a:extLst>
                </a:gridCol>
                <a:gridCol w="51339">
                  <a:extLst>
                    <a:ext uri="{9D8B030D-6E8A-4147-A177-3AD203B41FA5}">
                      <a16:colId xmlns:a16="http://schemas.microsoft.com/office/drawing/2014/main" val="2100382910"/>
                    </a:ext>
                  </a:extLst>
                </a:gridCol>
                <a:gridCol w="1339301">
                  <a:extLst>
                    <a:ext uri="{9D8B030D-6E8A-4147-A177-3AD203B41FA5}">
                      <a16:colId xmlns:a16="http://schemas.microsoft.com/office/drawing/2014/main" val="2281587783"/>
                    </a:ext>
                  </a:extLst>
                </a:gridCol>
                <a:gridCol w="63777">
                  <a:extLst>
                    <a:ext uri="{9D8B030D-6E8A-4147-A177-3AD203B41FA5}">
                      <a16:colId xmlns:a16="http://schemas.microsoft.com/office/drawing/2014/main" val="107117150"/>
                    </a:ext>
                  </a:extLst>
                </a:gridCol>
                <a:gridCol w="1339301">
                  <a:extLst>
                    <a:ext uri="{9D8B030D-6E8A-4147-A177-3AD203B41FA5}">
                      <a16:colId xmlns:a16="http://schemas.microsoft.com/office/drawing/2014/main" val="202568970"/>
                    </a:ext>
                  </a:extLst>
                </a:gridCol>
              </a:tblGrid>
              <a:tr h="396000">
                <a:tc>
                  <a:txBody>
                    <a:bodyPr/>
                    <a:lstStyle/>
                    <a:p>
                      <a:pPr algn="ctr"/>
                      <a:r>
                        <a:rPr lang="en-GB" sz="2000" b="1" dirty="0">
                          <a:latin typeface="Century Gothic" panose="020B0502020202020204" pitchFamily="34" charset="0"/>
                        </a:rPr>
                        <a:t>the</a:t>
                      </a:r>
                    </a:p>
                  </a:txBody>
                  <a:tcPr marL="80995" marR="80995" marT="50292" marB="50292"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00B05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old</a:t>
                      </a:r>
                    </a:p>
                  </a:txBody>
                  <a:tcPr marL="80995" marR="80995" marT="50292" marB="50292" anchor="ct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7030A0"/>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stone</a:t>
                      </a:r>
                    </a:p>
                  </a:txBody>
                  <a:tcPr marL="80995" marR="80995" marT="50292" marB="50292"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9050" cap="flat" cmpd="sng" algn="ctr">
                      <a:solidFill>
                        <a:schemeClr val="accent4">
                          <a:lumMod val="60000"/>
                          <a:lumOff val="4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toys</a:t>
                      </a:r>
                    </a:p>
                  </a:txBody>
                  <a:tcPr marL="80995" marR="80995" marT="50292" marB="50292"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0264513"/>
                  </a:ext>
                </a:extLst>
              </a:tr>
              <a:tr h="396000">
                <a:tc>
                  <a:txBody>
                    <a:bodyPr/>
                    <a:lstStyle/>
                    <a:p>
                      <a:pPr algn="ctr"/>
                      <a:r>
                        <a:rPr lang="en-GB" sz="2000" b="1" dirty="0">
                          <a:latin typeface="Century Gothic" panose="020B0502020202020204" pitchFamily="34" charset="0"/>
                        </a:rPr>
                        <a:t>a</a:t>
                      </a:r>
                    </a:p>
                  </a:txBody>
                  <a:tcPr marL="80995" marR="80995" marT="50292" marB="50292"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00B05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high</a:t>
                      </a:r>
                    </a:p>
                  </a:txBody>
                  <a:tcPr marL="80995" marR="80995" marT="50292" marB="50292" anchor="ct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7030A0"/>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wooden</a:t>
                      </a:r>
                    </a:p>
                  </a:txBody>
                  <a:tcPr marL="80995" marR="80995" marT="50292" marB="50292"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wall</a:t>
                      </a:r>
                    </a:p>
                  </a:txBody>
                  <a:tcPr marL="80995" marR="80995" marT="50292" marB="50292"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288348"/>
                  </a:ext>
                </a:extLst>
              </a:tr>
              <a:tr h="396000">
                <a:tc>
                  <a:txBody>
                    <a:bodyPr/>
                    <a:lstStyle/>
                    <a:p>
                      <a:pPr algn="ctr"/>
                      <a:r>
                        <a:rPr lang="en-GB" sz="2000" b="1" dirty="0">
                          <a:latin typeface="Century Gothic" panose="020B0502020202020204" pitchFamily="34" charset="0"/>
                        </a:rPr>
                        <a:t>an</a:t>
                      </a:r>
                    </a:p>
                  </a:txBody>
                  <a:tcPr marL="80995" marR="80995" marT="50292" marB="50292"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00B05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long</a:t>
                      </a:r>
                    </a:p>
                  </a:txBody>
                  <a:tcPr marL="80995" marR="80995" marT="50292" marB="50292" anchor="ct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7030A0"/>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old</a:t>
                      </a:r>
                    </a:p>
                  </a:txBody>
                  <a:tcPr marL="80995" marR="80995" marT="50292" marB="50292"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knife</a:t>
                      </a:r>
                    </a:p>
                  </a:txBody>
                  <a:tcPr marL="80995" marR="80995" marT="50292" marB="50292"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93053295"/>
                  </a:ext>
                </a:extLst>
              </a:tr>
              <a:tr h="396000">
                <a:tc>
                  <a:txBody>
                    <a:bodyPr/>
                    <a:lstStyle/>
                    <a:p>
                      <a:pPr algn="ctr"/>
                      <a:r>
                        <a:rPr lang="en-GB" sz="2000" b="1" dirty="0">
                          <a:latin typeface="Century Gothic" panose="020B0502020202020204" pitchFamily="34" charset="0"/>
                        </a:rPr>
                        <a:t>my</a:t>
                      </a:r>
                    </a:p>
                  </a:txBody>
                  <a:tcPr marL="80995" marR="80995" marT="50292" marB="50292"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00B05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shiny</a:t>
                      </a:r>
                    </a:p>
                  </a:txBody>
                  <a:tcPr marL="80995" marR="80995" marT="50292" marB="50292" anchor="ct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7030A0"/>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sharp</a:t>
                      </a:r>
                    </a:p>
                  </a:txBody>
                  <a:tcPr marL="80995" marR="80995" marT="50292" marB="50292"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spoon</a:t>
                      </a:r>
                    </a:p>
                  </a:txBody>
                  <a:tcPr marL="80995" marR="80995" marT="50292" marB="50292"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8526412"/>
                  </a:ext>
                </a:extLst>
              </a:tr>
              <a:tr h="396000">
                <a:tc>
                  <a:txBody>
                    <a:bodyPr/>
                    <a:lstStyle/>
                    <a:p>
                      <a:pPr algn="ctr"/>
                      <a:r>
                        <a:rPr lang="en-GB" sz="2000" b="1" dirty="0">
                          <a:latin typeface="Century Gothic" panose="020B0502020202020204" pitchFamily="34" charset="0"/>
                        </a:rPr>
                        <a:t>some</a:t>
                      </a:r>
                    </a:p>
                  </a:txBody>
                  <a:tcPr marL="80995" marR="80995" marT="50292" marB="50292"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00B05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broken</a:t>
                      </a:r>
                    </a:p>
                  </a:txBody>
                  <a:tcPr marL="80995" marR="80995" marT="50292" marB="50292" anchor="ct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7030A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rgbClr val="7030A0"/>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pointed</a:t>
                      </a:r>
                    </a:p>
                  </a:txBody>
                  <a:tcPr marL="80995" marR="80995" marT="50292" marB="50292"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4">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4">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marL="0" marR="0" marT="0" marB="0" anchor="ctr">
                    <a:lnL w="19050" cap="flat" cmpd="sng" algn="ctr">
                      <a:solidFill>
                        <a:schemeClr val="accent4">
                          <a:lumMod val="60000"/>
                          <a:lumOff val="40000"/>
                        </a:schemeClr>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scissors</a:t>
                      </a:r>
                    </a:p>
                  </a:txBody>
                  <a:tcPr marL="80995" marR="80995" marT="50292" marB="50292"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4032337"/>
                  </a:ext>
                </a:extLst>
              </a:tr>
            </a:tbl>
          </a:graphicData>
        </a:graphic>
      </p:graphicFrame>
      <p:grpSp>
        <p:nvGrpSpPr>
          <p:cNvPr id="7" name="Group 6">
            <a:extLst>
              <a:ext uri="{FF2B5EF4-FFF2-40B4-BE49-F238E27FC236}">
                <a16:creationId xmlns:a16="http://schemas.microsoft.com/office/drawing/2014/main" id="{3B0861DB-70EB-44D1-A439-9EE64E4D2056}"/>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65489D50-75C6-479D-9214-1A4506A54033}"/>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D2B9F204-685B-439D-9A63-13D4CC2F1C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798638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James has been asked to underline the noun phrase in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600" b="1" dirty="0">
                <a:solidFill>
                  <a:schemeClr val="tx1"/>
                </a:solidFill>
                <a:latin typeface="Century Gothic" panose="020B0502020202020204" pitchFamily="34" charset="0"/>
              </a:rPr>
              <a:t>I screwed up </a:t>
            </a:r>
            <a:r>
              <a:rPr lang="en-GB" sz="2600" b="1" u="sng" dirty="0">
                <a:solidFill>
                  <a:schemeClr val="tx1"/>
                </a:solidFill>
                <a:latin typeface="Century Gothic" panose="020B0502020202020204" pitchFamily="34" charset="0"/>
              </a:rPr>
              <a:t>the empty packet</a:t>
            </a:r>
            <a:r>
              <a:rPr lang="en-GB" sz="2600" b="1" dirty="0">
                <a:solidFill>
                  <a:schemeClr val="tx1"/>
                </a:solidFill>
                <a:latin typeface="Century Gothic" panose="020B0502020202020204" pitchFamily="34" charset="0"/>
              </a:rPr>
              <a:t> and threw it away.</a:t>
            </a:r>
            <a:r>
              <a:rPr lang="en-GB" sz="2400" b="1" dirty="0">
                <a:solidFill>
                  <a:schemeClr val="tx1"/>
                </a:solidFill>
                <a:latin typeface="Century Gothic" panose="020B0502020202020204" pitchFamily="34" charset="0"/>
              </a:rPr>
              <a:t> </a:t>
            </a:r>
          </a:p>
          <a:p>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he correct? Explain your answer.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3200" b="1" dirty="0">
              <a:solidFill>
                <a:schemeClr val="tx1"/>
              </a:solidFill>
              <a:latin typeface="Century Gothic" panose="020B0502020202020204" pitchFamily="34" charset="0"/>
            </a:endParaRPr>
          </a:p>
          <a:p>
            <a:pPr lvl="0" algn="ctr"/>
            <a:endParaRPr lang="en-GB" sz="2400" dirty="0">
              <a:solidFill>
                <a:srgbClr val="FF0000"/>
              </a:solidFill>
              <a:latin typeface="SassoonCRInfantMedium" panose="02000603020000020003" pitchFamily="2" charset="0"/>
            </a:endParaRPr>
          </a:p>
        </p:txBody>
      </p:sp>
      <p:grpSp>
        <p:nvGrpSpPr>
          <p:cNvPr id="6" name="Group 5">
            <a:extLst>
              <a:ext uri="{FF2B5EF4-FFF2-40B4-BE49-F238E27FC236}">
                <a16:creationId xmlns:a16="http://schemas.microsoft.com/office/drawing/2014/main" id="{69AFCF2C-9613-4579-B0E8-A75405E05722}"/>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CD6B7B37-90E6-4619-97BE-9CC001E04AB8}"/>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BE417FBF-EC68-4A32-9F71-6613ADB177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05620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Spring Block 3 – Noun Phrases – Identifying Noun Phrases</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r>
              <a:rPr lang="en-US" sz="1200" b="1" dirty="0">
                <a:solidFill>
                  <a:schemeClr val="tx1"/>
                </a:solidFill>
                <a:latin typeface="Century Gothic" panose="020B0502020202020204" pitchFamily="34" charset="0"/>
              </a:rPr>
              <a:t>English Year 4: (4G3.2)</a:t>
            </a:r>
            <a:r>
              <a:rPr lang="en-US" sz="1200" b="1" dirty="0">
                <a:latin typeface="Century Gothic" panose="020B0502020202020204" pitchFamily="34" charset="0"/>
              </a:rPr>
              <a:t> </a:t>
            </a:r>
            <a:r>
              <a:rPr lang="en-US" sz="1200" b="1" u="sng" dirty="0">
                <a:latin typeface="Century Gothic" panose="020B0502020202020204" pitchFamily="34" charset="0"/>
                <a:hlinkClick r:id="rId2"/>
              </a:rPr>
              <a:t>Noun phrases expanded by the addition of modifying adjectives, nouns and preposition phrases (e.g. the teacher expanded to: the strict </a:t>
            </a:r>
            <a:r>
              <a:rPr lang="en-US" sz="1200" b="1" u="sng" dirty="0" err="1">
                <a:latin typeface="Century Gothic" panose="020B0502020202020204" pitchFamily="34" charset="0"/>
                <a:hlinkClick r:id="rId2"/>
              </a:rPr>
              <a:t>maths</a:t>
            </a:r>
            <a:r>
              <a:rPr lang="en-US" sz="1200" b="1" u="sng" dirty="0">
                <a:latin typeface="Century Gothic" panose="020B0502020202020204" pitchFamily="34" charset="0"/>
                <a:hlinkClick r:id="rId2"/>
              </a:rPr>
              <a:t> teacher with curly hair)</a:t>
            </a:r>
            <a:r>
              <a:rPr lang="en-US" sz="1200" b="1" dirty="0">
                <a:latin typeface="Century Gothic" panose="020B0502020202020204" pitchFamily="34" charset="0"/>
              </a:rPr>
              <a:t>​</a:t>
            </a:r>
          </a:p>
          <a:p>
            <a:pPr fontAlgn="base">
              <a:lnSpc>
                <a:spcPct val="100000"/>
              </a:lnSpc>
              <a:spcAft>
                <a:spcPts val="0"/>
              </a:spcAft>
            </a:pPr>
            <a:endParaRPr lang="en-GB" sz="1200" b="1" u="sng" dirty="0">
              <a:solidFill>
                <a:prstClr val="black"/>
              </a:solidFill>
              <a:latin typeface="Century Gothic" panose="020B0502020202020204" pitchFamily="34" charset="0"/>
            </a:endParaRPr>
          </a:p>
          <a:p>
            <a:pPr fontAlgn="base">
              <a:lnSpc>
                <a:spcPct val="100000"/>
              </a:lnSpc>
              <a:spcAft>
                <a:spcPts val="0"/>
              </a:spcAft>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3"/>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lnSpc>
                <a:spcPct val="100000"/>
              </a:lnSpc>
              <a:spcAft>
                <a:spcPts val="0"/>
              </a:spcAft>
              <a:buClrTx/>
              <a:buSzTx/>
              <a:tabLst/>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4"/>
              </a:rPr>
              <a:t>review</a:t>
            </a:r>
            <a:r>
              <a:rPr lang="en-GB" sz="1600" b="1" dirty="0">
                <a:solidFill>
                  <a:prstClr val="black"/>
                </a:solidFill>
                <a:latin typeface="Century Gothic" panose="020B0502020202020204" pitchFamily="34" charset="0"/>
              </a:rPr>
              <a:t> it on our website.</a:t>
            </a:r>
          </a:p>
        </p:txBody>
      </p:sp>
      <p:grpSp>
        <p:nvGrpSpPr>
          <p:cNvPr id="6" name="Group 5">
            <a:extLst>
              <a:ext uri="{FF2B5EF4-FFF2-40B4-BE49-F238E27FC236}">
                <a16:creationId xmlns:a16="http://schemas.microsoft.com/office/drawing/2014/main" id="{156EEF77-985B-44A1-B97D-FFF55785CB3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AD106881-275A-4A99-B732-C4960E17182F}"/>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1DC56261-1864-45A7-89F0-774FF46F3B9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James has been asked to underline the noun phrase in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600" b="1" dirty="0">
                <a:solidFill>
                  <a:schemeClr val="tx1"/>
                </a:solidFill>
                <a:latin typeface="Century Gothic" panose="020B0502020202020204" pitchFamily="34" charset="0"/>
              </a:rPr>
              <a:t>I screwed up </a:t>
            </a:r>
            <a:r>
              <a:rPr lang="en-GB" sz="2600" b="1" u="sng" dirty="0">
                <a:solidFill>
                  <a:schemeClr val="tx1"/>
                </a:solidFill>
                <a:latin typeface="Century Gothic" panose="020B0502020202020204" pitchFamily="34" charset="0"/>
              </a:rPr>
              <a:t>the empty packet</a:t>
            </a:r>
            <a:r>
              <a:rPr lang="en-GB" sz="2600" b="1" dirty="0">
                <a:solidFill>
                  <a:schemeClr val="tx1"/>
                </a:solidFill>
                <a:latin typeface="Century Gothic" panose="020B0502020202020204" pitchFamily="34" charset="0"/>
              </a:rPr>
              <a:t> and threw it away.</a:t>
            </a:r>
            <a:r>
              <a:rPr lang="en-GB" sz="2400" b="1" dirty="0">
                <a:solidFill>
                  <a:schemeClr val="tx1"/>
                </a:solidFill>
                <a:latin typeface="Century Gothic" panose="020B0502020202020204" pitchFamily="34" charset="0"/>
              </a:rPr>
              <a:t> </a:t>
            </a:r>
          </a:p>
          <a:p>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he correct? Explain your answer.</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James is correct because…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400" dirty="0">
              <a:solidFill>
                <a:srgbClr val="FF0000"/>
              </a:solidFill>
              <a:latin typeface="SassoonCRInfantMedium" panose="02000603020000020003" pitchFamily="2" charset="0"/>
            </a:endParaRPr>
          </a:p>
        </p:txBody>
      </p:sp>
      <p:grpSp>
        <p:nvGrpSpPr>
          <p:cNvPr id="6" name="Group 5">
            <a:extLst>
              <a:ext uri="{FF2B5EF4-FFF2-40B4-BE49-F238E27FC236}">
                <a16:creationId xmlns:a16="http://schemas.microsoft.com/office/drawing/2014/main" id="{FCD23B9A-FE97-40AC-8B4A-DAC023461912}"/>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A3A611B7-5E63-48DB-960C-F165C2315EB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34120D6F-7D69-4142-9D59-9B67C4261C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009447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James has been asked to underline the noun phrase in the sentence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600" b="1" dirty="0">
                <a:solidFill>
                  <a:schemeClr val="tx1"/>
                </a:solidFill>
                <a:latin typeface="Century Gothic" panose="020B0502020202020204" pitchFamily="34" charset="0"/>
              </a:rPr>
              <a:t>I screwed up </a:t>
            </a:r>
            <a:r>
              <a:rPr lang="en-GB" sz="2600" b="1" u="sng" dirty="0">
                <a:solidFill>
                  <a:schemeClr val="tx1"/>
                </a:solidFill>
                <a:latin typeface="Century Gothic" panose="020B0502020202020204" pitchFamily="34" charset="0"/>
              </a:rPr>
              <a:t>the empty packet</a:t>
            </a:r>
            <a:r>
              <a:rPr lang="en-GB" sz="2600" b="1" dirty="0">
                <a:solidFill>
                  <a:schemeClr val="tx1"/>
                </a:solidFill>
                <a:latin typeface="Century Gothic" panose="020B0502020202020204" pitchFamily="34" charset="0"/>
              </a:rPr>
              <a:t> and threw it away.</a:t>
            </a:r>
            <a:r>
              <a:rPr lang="en-GB" sz="2400" b="1" dirty="0">
                <a:solidFill>
                  <a:schemeClr val="tx1"/>
                </a:solidFill>
                <a:latin typeface="Century Gothic" panose="020B0502020202020204" pitchFamily="34" charset="0"/>
              </a:rPr>
              <a:t> </a:t>
            </a:r>
          </a:p>
          <a:p>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he correct? Explain your answer.</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James is correct because the words ‘the’ and ‘empty’ give extra information about the noun ‘packet’, making the noun phrase.</a:t>
            </a:r>
            <a:endParaRPr lang="en-GB" sz="2400" dirty="0">
              <a:solidFill>
                <a:srgbClr val="FF0000"/>
              </a:solidFill>
              <a:latin typeface="SassoonCRInfantMedium" panose="02000603020000020003" pitchFamily="2" charset="0"/>
            </a:endParaRPr>
          </a:p>
        </p:txBody>
      </p:sp>
      <p:grpSp>
        <p:nvGrpSpPr>
          <p:cNvPr id="7" name="Group 6">
            <a:extLst>
              <a:ext uri="{FF2B5EF4-FFF2-40B4-BE49-F238E27FC236}">
                <a16:creationId xmlns:a16="http://schemas.microsoft.com/office/drawing/2014/main" id="{8E7419B5-72C4-4311-BAF9-35E8EC5C8903}"/>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652FD185-83A3-4998-9DD0-EA2EEF411ABF}"/>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9" name="Picture 8" descr="A close up of a sign&#10;&#10;Description generated with high confidence">
              <a:extLst>
                <a:ext uri="{FF2B5EF4-FFF2-40B4-BE49-F238E27FC236}">
                  <a16:creationId xmlns:a16="http://schemas.microsoft.com/office/drawing/2014/main" id="{A8CDBDA1-C12B-4A21-9BAC-0245648D1F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86481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Spring Block 3 – Noun Phrases – Identifying Noun Phrases</a:t>
            </a:r>
          </a:p>
          <a:p>
            <a:pPr lvl="0" algn="ctr"/>
            <a:endParaRPr lang="en-GB" sz="2000" b="1" dirty="0">
              <a:solidFill>
                <a:srgbClr val="E7E6E6">
                  <a:lumMod val="25000"/>
                </a:srgbClr>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Notes and Guidance</a:t>
            </a:r>
          </a:p>
          <a:p>
            <a:pPr fontAlgn="base"/>
            <a:endParaRPr lang="en-US" sz="1600" b="1" dirty="0">
              <a:solidFill>
                <a:schemeClr val="tx1"/>
              </a:solidFill>
              <a:latin typeface="Century Gothic" panose="020B0502020202020204" pitchFamily="34" charset="0"/>
            </a:endParaRP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Children should know how to use adjectives in various positions within a sentence to create an expanded noun phrase. </a:t>
            </a: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Most children should be familiar with noun phrases from their prior learning and exposure to class texts, and most will be able to use them confidently in their own writing.</a:t>
            </a: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A noun phrase or expanded noun phrase is a phrase where adjectives, adverbs or prepositions are used to modify a noun. For example: </a:t>
            </a:r>
            <a:r>
              <a:rPr lang="en-US" sz="1200" b="1" i="1" dirty="0">
                <a:solidFill>
                  <a:schemeClr val="tx1"/>
                </a:solidFill>
                <a:latin typeface="Century Gothic" panose="020B0502020202020204" pitchFamily="34" charset="0"/>
              </a:rPr>
              <a:t>The large, circular object under the trees. The cunning fox with the bushy tail</a:t>
            </a:r>
            <a:r>
              <a:rPr lang="en-US" sz="1200" b="1" dirty="0">
                <a:solidFill>
                  <a:schemeClr val="tx1"/>
                </a:solidFill>
                <a:latin typeface="Century Gothic" panose="020B0502020202020204" pitchFamily="34" charset="0"/>
              </a:rPr>
              <a:t>.</a:t>
            </a: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In this step, children will recap how to identify a noun phrase containing adjectives within a sentence.</a:t>
            </a:r>
            <a:endParaRPr lang="en-US" sz="1200" b="1" i="1" dirty="0">
              <a:solidFill>
                <a:schemeClr val="tx1"/>
              </a:solidFill>
              <a:latin typeface="Century Gothic" panose="020B0502020202020204" pitchFamily="34" charset="0"/>
            </a:endParaRPr>
          </a:p>
          <a:p>
            <a:pPr fontAlgn="base"/>
            <a:endParaRPr lang="en-US" sz="2000" b="1" dirty="0">
              <a:solidFill>
                <a:schemeClr val="tx1"/>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Focused Questions</a:t>
            </a:r>
          </a:p>
          <a:p>
            <a:pPr marL="355600" indent="-188913" fontAlgn="base"/>
            <a:endParaRPr lang="en-US" sz="2000" b="1" dirty="0">
              <a:solidFill>
                <a:schemeClr val="tx1"/>
              </a:solidFill>
              <a:latin typeface="Century Gothic" panose="020B0502020202020204" pitchFamily="34" charset="0"/>
            </a:endParaRP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Which part of the sentence is the noun phrase? How do you know?</a:t>
            </a:r>
          </a:p>
          <a:p>
            <a:pPr lvl="0" defTabSz="457200">
              <a:defRPr/>
            </a:pPr>
            <a:endParaRPr lang="en-GB" dirty="0">
              <a:solidFill>
                <a:prstClr val="black"/>
              </a:solidFill>
              <a:latin typeface="SassoonCRInfantMedium" panose="02000603020000020003" pitchFamily="2" charset="0"/>
            </a:endParaRPr>
          </a:p>
        </p:txBody>
      </p:sp>
      <p:grpSp>
        <p:nvGrpSpPr>
          <p:cNvPr id="6" name="Group 5">
            <a:extLst>
              <a:ext uri="{FF2B5EF4-FFF2-40B4-BE49-F238E27FC236}">
                <a16:creationId xmlns:a16="http://schemas.microsoft.com/office/drawing/2014/main" id="{B0FC3587-C45B-4B23-A4B6-35B28CBE7BDA}"/>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1C647F2C-10D1-432B-802A-D38209F8277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6DB5F8C9-EB24-48D7-8A82-5BBF051BC8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204372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Spring Block 3 – Noun Phrases</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Identifying Noun Phrases</a:t>
            </a:r>
            <a:endParaRPr lang="en-GB" sz="1200" b="1" dirty="0">
              <a:solidFill>
                <a:schemeClr val="bg2">
                  <a:lumMod val="25000"/>
                </a:schemeClr>
              </a:solidFill>
              <a:latin typeface="Century Gothic" panose="020B0502020202020204" pitchFamily="34" charset="0"/>
            </a:endParaRPr>
          </a:p>
        </p:txBody>
      </p:sp>
      <p:grpSp>
        <p:nvGrpSpPr>
          <p:cNvPr id="10" name="Group 9">
            <a:extLst>
              <a:ext uri="{FF2B5EF4-FFF2-40B4-BE49-F238E27FC236}">
                <a16:creationId xmlns:a16="http://schemas.microsoft.com/office/drawing/2014/main" id="{DE5BC7BA-3F80-4FAA-AA13-D176AF83790A}"/>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2AA55250-D705-4CE4-A42E-63B1401E7836}"/>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FA0F08B5-5B9E-4F54-8A44-F28C9ECC01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Think of words to complete this sentence.</a:t>
            </a:r>
          </a:p>
          <a:p>
            <a:endParaRPr lang="en-GB" b="1" dirty="0">
              <a:latin typeface="Century Gothic" panose="020B0502020202020204" pitchFamily="34" charset="0"/>
            </a:endParaRPr>
          </a:p>
          <a:p>
            <a:endParaRPr lang="en-GB" b="1" dirty="0">
              <a:latin typeface="Century Gothic" panose="020B0502020202020204" pitchFamily="34" charset="0"/>
            </a:endParaRPr>
          </a:p>
          <a:p>
            <a:endParaRPr lang="en-GB" b="1" dirty="0">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1600" b="1" dirty="0">
              <a:solidFill>
                <a:schemeClr val="tx1"/>
              </a:solidFill>
              <a:latin typeface="Century Gothic" panose="020B0502020202020204" pitchFamily="34" charset="0"/>
            </a:endParaRPr>
          </a:p>
          <a:p>
            <a:pPr algn="ctr"/>
            <a:r>
              <a:rPr lang="en-GB" sz="2800" b="1" dirty="0">
                <a:solidFill>
                  <a:schemeClr val="tx1"/>
                </a:solidFill>
                <a:latin typeface="Century Gothic" panose="020B0502020202020204" pitchFamily="34" charset="0"/>
              </a:rPr>
              <a:t>The </a:t>
            </a:r>
            <a:r>
              <a:rPr lang="en-GB" sz="2800" b="1" spc="-300" dirty="0">
                <a:solidFill>
                  <a:schemeClr val="tx1"/>
                </a:solidFill>
                <a:latin typeface="Century Gothic" panose="020B0502020202020204" pitchFamily="34" charset="0"/>
              </a:rPr>
              <a:t>______________  </a:t>
            </a:r>
            <a:r>
              <a:rPr lang="en-GB" sz="2800" b="1" dirty="0">
                <a:solidFill>
                  <a:schemeClr val="tx1"/>
                </a:solidFill>
                <a:latin typeface="Century Gothic" panose="020B0502020202020204" pitchFamily="34" charset="0"/>
              </a:rPr>
              <a:t>cat slept by the</a:t>
            </a:r>
            <a:r>
              <a:rPr lang="en-GB" sz="2800" b="1" spc="-300" dirty="0">
                <a:solidFill>
                  <a:schemeClr val="tx1"/>
                </a:solidFill>
                <a:latin typeface="Century Gothic" panose="020B0502020202020204" pitchFamily="34" charset="0"/>
              </a:rPr>
              <a:t> ______________   </a:t>
            </a:r>
            <a:r>
              <a:rPr lang="en-GB" sz="2800" b="1" dirty="0">
                <a:solidFill>
                  <a:schemeClr val="tx1"/>
                </a:solidFill>
                <a:latin typeface="Century Gothic" panose="020B0502020202020204" pitchFamily="34" charset="0"/>
              </a:rPr>
              <a:t>fire.</a:t>
            </a:r>
          </a:p>
          <a:p>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p:txBody>
      </p:sp>
      <p:grpSp>
        <p:nvGrpSpPr>
          <p:cNvPr id="6" name="Group 5">
            <a:extLst>
              <a:ext uri="{FF2B5EF4-FFF2-40B4-BE49-F238E27FC236}">
                <a16:creationId xmlns:a16="http://schemas.microsoft.com/office/drawing/2014/main" id="{FA85A73B-9402-40B4-AB0A-E8C2ECC0CF38}"/>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74BE7950-7843-446F-B7FC-E8E17C5F35D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020E2399-7029-43C1-8732-99C58FD58B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707490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Think of words to complete this sentence.</a:t>
            </a:r>
          </a:p>
          <a:p>
            <a:endParaRPr lang="en-GB" b="1" dirty="0">
              <a:latin typeface="Century Gothic" panose="020B0502020202020204" pitchFamily="34" charset="0"/>
            </a:endParaRPr>
          </a:p>
          <a:p>
            <a:endParaRPr lang="en-GB" b="1" dirty="0">
              <a:latin typeface="Century Gothic" panose="020B0502020202020204" pitchFamily="34" charset="0"/>
            </a:endParaRPr>
          </a:p>
          <a:p>
            <a:endParaRPr lang="en-GB" b="1" dirty="0">
              <a:latin typeface="Century Gothic" panose="020B0502020202020204" pitchFamily="34" charset="0"/>
            </a:endParaRPr>
          </a:p>
          <a:p>
            <a:endParaRPr lang="en-GB" b="1" dirty="0">
              <a:latin typeface="Century Gothic" panose="020B0502020202020204" pitchFamily="34" charset="0"/>
            </a:endParaRPr>
          </a:p>
          <a:p>
            <a:endParaRPr lang="en-GB" b="1" dirty="0">
              <a:latin typeface="Century Gothic" panose="020B0502020202020204" pitchFamily="34" charset="0"/>
            </a:endParaRPr>
          </a:p>
          <a:p>
            <a:pPr algn="ctr"/>
            <a:r>
              <a:rPr lang="en-GB" sz="2800" b="1" dirty="0">
                <a:solidFill>
                  <a:schemeClr val="tx1"/>
                </a:solidFill>
                <a:latin typeface="Century Gothic" panose="020B0502020202020204" pitchFamily="34" charset="0"/>
              </a:rPr>
              <a:t>The </a:t>
            </a:r>
            <a:r>
              <a:rPr lang="en-GB" sz="2800" b="1" spc="-300" dirty="0">
                <a:solidFill>
                  <a:schemeClr val="tx1"/>
                </a:solidFill>
                <a:latin typeface="Century Gothic" panose="020B0502020202020204" pitchFamily="34" charset="0"/>
              </a:rPr>
              <a:t>______________  </a:t>
            </a:r>
            <a:r>
              <a:rPr lang="en-GB" sz="2800" b="1" dirty="0">
                <a:solidFill>
                  <a:schemeClr val="tx1"/>
                </a:solidFill>
                <a:latin typeface="Century Gothic" panose="020B0502020202020204" pitchFamily="34" charset="0"/>
              </a:rPr>
              <a:t>cat slept by the</a:t>
            </a:r>
            <a:r>
              <a:rPr lang="en-GB" sz="2800" b="1" spc="-300" dirty="0">
                <a:solidFill>
                  <a:schemeClr val="tx1"/>
                </a:solidFill>
                <a:latin typeface="Century Gothic" panose="020B0502020202020204" pitchFamily="34" charset="0"/>
              </a:rPr>
              <a:t> ______________   </a:t>
            </a:r>
            <a:r>
              <a:rPr lang="en-GB" sz="2800" b="1" dirty="0">
                <a:solidFill>
                  <a:schemeClr val="tx1"/>
                </a:solidFill>
                <a:latin typeface="Century Gothic" panose="020B0502020202020204" pitchFamily="34" charset="0"/>
              </a:rPr>
              <a:t>fire.</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possible answers, for example:</a:t>
            </a: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p:txBody>
      </p:sp>
      <p:graphicFrame>
        <p:nvGraphicFramePr>
          <p:cNvPr id="7" name="Table 6">
            <a:extLst>
              <a:ext uri="{FF2B5EF4-FFF2-40B4-BE49-F238E27FC236}">
                <a16:creationId xmlns:a16="http://schemas.microsoft.com/office/drawing/2014/main" id="{C9F9A087-11F1-4288-84AC-57A0401567E3}"/>
              </a:ext>
            </a:extLst>
          </p:cNvPr>
          <p:cNvGraphicFramePr>
            <a:graphicFrameLocks noGrp="1"/>
          </p:cNvGraphicFramePr>
          <p:nvPr>
            <p:extLst>
              <p:ext uri="{D42A27DB-BD31-4B8C-83A1-F6EECF244321}">
                <p14:modId xmlns:p14="http://schemas.microsoft.com/office/powerpoint/2010/main" val="1349653299"/>
              </p:ext>
            </p:extLst>
          </p:nvPr>
        </p:nvGraphicFramePr>
        <p:xfrm>
          <a:off x="2286000" y="3843824"/>
          <a:ext cx="4572000" cy="2286000"/>
        </p:xfrm>
        <a:graphic>
          <a:graphicData uri="http://schemas.openxmlformats.org/drawingml/2006/table">
            <a:tbl>
              <a:tblPr firstRow="1" bandRow="1">
                <a:tableStyleId>{5940675A-B579-460E-94D1-54222C63F5DA}</a:tableStyleId>
              </a:tblPr>
              <a:tblGrid>
                <a:gridCol w="2286000">
                  <a:extLst>
                    <a:ext uri="{9D8B030D-6E8A-4147-A177-3AD203B41FA5}">
                      <a16:colId xmlns:a16="http://schemas.microsoft.com/office/drawing/2014/main" val="2085405756"/>
                    </a:ext>
                  </a:extLst>
                </a:gridCol>
                <a:gridCol w="2286000">
                  <a:extLst>
                    <a:ext uri="{9D8B030D-6E8A-4147-A177-3AD203B41FA5}">
                      <a16:colId xmlns:a16="http://schemas.microsoft.com/office/drawing/2014/main" val="2424796904"/>
                    </a:ext>
                  </a:extLst>
                </a:gridCol>
              </a:tblGrid>
              <a:tr h="370840">
                <a:tc>
                  <a:txBody>
                    <a:bodyPr/>
                    <a:lstStyle/>
                    <a:p>
                      <a:pPr algn="ctr"/>
                      <a:r>
                        <a:rPr lang="en-GB" sz="2400" b="1" dirty="0">
                          <a:solidFill>
                            <a:srgbClr val="FF0000"/>
                          </a:solidFill>
                          <a:latin typeface="Century Gothic" panose="020B0502020202020204" pitchFamily="34" charset="0"/>
                        </a:rPr>
                        <a:t>old cat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rgbClr val="FF0000"/>
                          </a:solidFill>
                          <a:latin typeface="Century Gothic" panose="020B0502020202020204" pitchFamily="34" charset="0"/>
                        </a:rPr>
                        <a:t>warm fire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8401291"/>
                  </a:ext>
                </a:extLst>
              </a:tr>
              <a:tr h="370840">
                <a:tc>
                  <a:txBody>
                    <a:bodyPr/>
                    <a:lstStyle/>
                    <a:p>
                      <a:pPr algn="ctr"/>
                      <a:r>
                        <a:rPr lang="en-GB" sz="2400" b="1" dirty="0">
                          <a:solidFill>
                            <a:srgbClr val="FF0000"/>
                          </a:solidFill>
                          <a:latin typeface="Century Gothic" panose="020B0502020202020204" pitchFamily="34" charset="0"/>
                        </a:rPr>
                        <a:t>lazy cat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a:solidFill>
                            <a:srgbClr val="FF0000"/>
                          </a:solidFill>
                          <a:latin typeface="Century Gothic" panose="020B0502020202020204" pitchFamily="34" charset="0"/>
                        </a:rPr>
                        <a:t>log </a:t>
                      </a:r>
                      <a:r>
                        <a:rPr lang="en-GB" sz="2400" b="1" dirty="0">
                          <a:solidFill>
                            <a:srgbClr val="FF0000"/>
                          </a:solidFill>
                          <a:latin typeface="Century Gothic" panose="020B0502020202020204" pitchFamily="34" charset="0"/>
                        </a:rPr>
                        <a:t>fire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05781895"/>
                  </a:ext>
                </a:extLst>
              </a:tr>
              <a:tr h="370840">
                <a:tc>
                  <a:txBody>
                    <a:bodyPr/>
                    <a:lstStyle/>
                    <a:p>
                      <a:pPr algn="ctr"/>
                      <a:r>
                        <a:rPr lang="en-GB" sz="2400" b="1" dirty="0">
                          <a:solidFill>
                            <a:srgbClr val="FF0000"/>
                          </a:solidFill>
                          <a:latin typeface="Century Gothic" panose="020B0502020202020204" pitchFamily="34" charset="0"/>
                        </a:rPr>
                        <a:t>sleepy cat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rgbClr val="FF0000"/>
                          </a:solidFill>
                          <a:latin typeface="Century Gothic" panose="020B0502020202020204" pitchFamily="34" charset="0"/>
                        </a:rPr>
                        <a:t>open fire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94398749"/>
                  </a:ext>
                </a:extLst>
              </a:tr>
              <a:tr h="370840">
                <a:tc>
                  <a:txBody>
                    <a:bodyPr/>
                    <a:lstStyle/>
                    <a:p>
                      <a:pPr algn="ctr"/>
                      <a:r>
                        <a:rPr lang="en-GB" sz="2400" b="1" dirty="0">
                          <a:solidFill>
                            <a:srgbClr val="FF0000"/>
                          </a:solidFill>
                          <a:latin typeface="Century Gothic" panose="020B0502020202020204" pitchFamily="34" charset="0"/>
                        </a:rPr>
                        <a:t>tired cat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rgbClr val="FF0000"/>
                          </a:solidFill>
                          <a:latin typeface="Century Gothic" panose="020B0502020202020204" pitchFamily="34" charset="0"/>
                        </a:rPr>
                        <a:t>roaring fire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5951992"/>
                  </a:ext>
                </a:extLst>
              </a:tr>
              <a:tr h="370840">
                <a:tc>
                  <a:txBody>
                    <a:bodyPr/>
                    <a:lstStyle/>
                    <a:p>
                      <a:pPr algn="ctr"/>
                      <a:r>
                        <a:rPr lang="en-GB" sz="2400" b="1" dirty="0">
                          <a:solidFill>
                            <a:srgbClr val="FF0000"/>
                          </a:solidFill>
                          <a:latin typeface="Century Gothic" panose="020B0502020202020204" pitchFamily="34" charset="0"/>
                        </a:rPr>
                        <a:t>grey cat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400" b="1" dirty="0">
                          <a:solidFill>
                            <a:srgbClr val="FF0000"/>
                          </a:solidFill>
                          <a:latin typeface="Century Gothic" panose="020B0502020202020204" pitchFamily="34" charset="0"/>
                        </a:rPr>
                        <a:t>gas fire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9285478"/>
                  </a:ext>
                </a:extLst>
              </a:tr>
            </a:tbl>
          </a:graphicData>
        </a:graphic>
      </p:graphicFrame>
      <p:grpSp>
        <p:nvGrpSpPr>
          <p:cNvPr id="8" name="Group 7">
            <a:extLst>
              <a:ext uri="{FF2B5EF4-FFF2-40B4-BE49-F238E27FC236}">
                <a16:creationId xmlns:a16="http://schemas.microsoft.com/office/drawing/2014/main" id="{E6ABDEB1-F923-4BFA-ACB5-B801C6FBFE5E}"/>
              </a:ext>
            </a:extLst>
          </p:cNvPr>
          <p:cNvGrpSpPr/>
          <p:nvPr/>
        </p:nvGrpSpPr>
        <p:grpSpPr>
          <a:xfrm>
            <a:off x="59531" y="6454317"/>
            <a:ext cx="1238534" cy="403683"/>
            <a:chOff x="68077" y="6454317"/>
            <a:chExt cx="1238534" cy="403683"/>
          </a:xfrm>
        </p:grpSpPr>
        <p:sp>
          <p:nvSpPr>
            <p:cNvPr id="9" name="TextBox 8">
              <a:extLst>
                <a:ext uri="{FF2B5EF4-FFF2-40B4-BE49-F238E27FC236}">
                  <a16:creationId xmlns:a16="http://schemas.microsoft.com/office/drawing/2014/main" id="{81EFE6C7-DDEF-4F54-8F46-870495A883E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0" name="Picture 9" descr="A close up of a sign&#10;&#10;Description generated with high confidence">
              <a:extLst>
                <a:ext uri="{FF2B5EF4-FFF2-40B4-BE49-F238E27FC236}">
                  <a16:creationId xmlns:a16="http://schemas.microsoft.com/office/drawing/2014/main" id="{795338BA-2865-4C6E-B176-A7039626E8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22600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Circle the nouns in the sentences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I sat on the golden sand and gazed at the blue sea.</a:t>
            </a: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There were fluffy, white clouds in the sky above, but they did not block the sun.</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6AECBF27-9474-4B6F-A9E3-DB107D9C7A34}"/>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ED5E6B18-B525-4A3C-97DC-BAF3770D637D}"/>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8" name="Picture 7" descr="A close up of a sign&#10;&#10;Description generated with high confidence">
              <a:extLst>
                <a:ext uri="{FF2B5EF4-FFF2-40B4-BE49-F238E27FC236}">
                  <a16:creationId xmlns:a16="http://schemas.microsoft.com/office/drawing/2014/main" id="{0456A526-0BD4-40F3-AE38-935090206A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691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Circle the nouns in the sentences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I sat on the golden </a:t>
            </a:r>
            <a:r>
              <a:rPr lang="en-GB" sz="2400" b="1" dirty="0">
                <a:solidFill>
                  <a:srgbClr val="FF0000"/>
                </a:solidFill>
                <a:latin typeface="Century Gothic" panose="020B0502020202020204" pitchFamily="34" charset="0"/>
              </a:rPr>
              <a:t>sand</a:t>
            </a:r>
            <a:r>
              <a:rPr lang="en-GB" sz="2400" b="1" dirty="0">
                <a:solidFill>
                  <a:schemeClr val="tx1"/>
                </a:solidFill>
                <a:latin typeface="Century Gothic" panose="020B0502020202020204" pitchFamily="34" charset="0"/>
              </a:rPr>
              <a:t> and gazed at the blue </a:t>
            </a:r>
            <a:r>
              <a:rPr lang="en-GB" sz="2400" b="1" dirty="0">
                <a:solidFill>
                  <a:srgbClr val="FF0000"/>
                </a:solidFill>
                <a:latin typeface="Century Gothic" panose="020B0502020202020204" pitchFamily="34" charset="0"/>
              </a:rPr>
              <a:t>sea</a:t>
            </a:r>
            <a:r>
              <a:rPr lang="en-GB" sz="2400" b="1" dirty="0">
                <a:solidFill>
                  <a:schemeClr val="tx1"/>
                </a:solidFill>
                <a:latin typeface="Century Gothic" panose="020B0502020202020204" pitchFamily="34" charset="0"/>
              </a:rPr>
              <a:t>.</a:t>
            </a: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There were fluffy, white </a:t>
            </a:r>
            <a:r>
              <a:rPr lang="en-GB" sz="2400" b="1" dirty="0">
                <a:solidFill>
                  <a:srgbClr val="FF0000"/>
                </a:solidFill>
                <a:latin typeface="Century Gothic" panose="020B0502020202020204" pitchFamily="34" charset="0"/>
              </a:rPr>
              <a:t>clouds</a:t>
            </a:r>
            <a:r>
              <a:rPr lang="en-GB" sz="2400" b="1" dirty="0">
                <a:solidFill>
                  <a:schemeClr val="tx1"/>
                </a:solidFill>
                <a:latin typeface="Century Gothic" panose="020B0502020202020204" pitchFamily="34" charset="0"/>
              </a:rPr>
              <a:t> in the </a:t>
            </a:r>
            <a:r>
              <a:rPr lang="en-GB" sz="2400" b="1" dirty="0">
                <a:solidFill>
                  <a:srgbClr val="FF0000"/>
                </a:solidFill>
                <a:latin typeface="Century Gothic" panose="020B0502020202020204" pitchFamily="34" charset="0"/>
              </a:rPr>
              <a:t>sky</a:t>
            </a:r>
            <a:r>
              <a:rPr lang="en-GB" sz="2400" b="1" dirty="0">
                <a:solidFill>
                  <a:schemeClr val="tx1"/>
                </a:solidFill>
                <a:latin typeface="Century Gothic" panose="020B0502020202020204" pitchFamily="34" charset="0"/>
              </a:rPr>
              <a:t> above, but they did not block the </a:t>
            </a:r>
            <a:r>
              <a:rPr lang="en-GB" sz="2400" b="1" dirty="0">
                <a:solidFill>
                  <a:srgbClr val="FF0000"/>
                </a:solidFill>
                <a:latin typeface="Century Gothic" panose="020B0502020202020204" pitchFamily="34" charset="0"/>
              </a:rPr>
              <a:t>sun</a:t>
            </a:r>
            <a:r>
              <a:rPr lang="en-GB" sz="2400" b="1" dirty="0">
                <a:solidFill>
                  <a:schemeClr val="tx1"/>
                </a:solidFill>
                <a:latin typeface="Century Gothic" panose="020B0502020202020204" pitchFamily="34" charset="0"/>
              </a:rPr>
              <a:t>.</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2" name="Oval 1">
            <a:extLst>
              <a:ext uri="{FF2B5EF4-FFF2-40B4-BE49-F238E27FC236}">
                <a16:creationId xmlns:a16="http://schemas.microsoft.com/office/drawing/2014/main" id="{6DEF9F37-EE19-48A7-B7D0-4F33E624D6C0}"/>
              </a:ext>
            </a:extLst>
          </p:cNvPr>
          <p:cNvSpPr/>
          <p:nvPr/>
        </p:nvSpPr>
        <p:spPr>
          <a:xfrm>
            <a:off x="3135735" y="2005148"/>
            <a:ext cx="864000" cy="468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EF404EC0-1197-4073-A842-A3D67A5924DB}"/>
              </a:ext>
            </a:extLst>
          </p:cNvPr>
          <p:cNvSpPr/>
          <p:nvPr/>
        </p:nvSpPr>
        <p:spPr>
          <a:xfrm>
            <a:off x="7286390" y="2005148"/>
            <a:ext cx="720000" cy="468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504F73EF-9A22-4799-8535-21199807546C}"/>
              </a:ext>
            </a:extLst>
          </p:cNvPr>
          <p:cNvSpPr/>
          <p:nvPr/>
        </p:nvSpPr>
        <p:spPr>
          <a:xfrm>
            <a:off x="3744123" y="3475099"/>
            <a:ext cx="1116000" cy="468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5705A7D3-4461-4B37-99D7-47FC92AD2C4E}"/>
              </a:ext>
            </a:extLst>
          </p:cNvPr>
          <p:cNvSpPr/>
          <p:nvPr/>
        </p:nvSpPr>
        <p:spPr>
          <a:xfrm>
            <a:off x="5644086" y="3475099"/>
            <a:ext cx="720000" cy="468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EDB71D51-5C3F-4906-8C11-B882515F738E}"/>
              </a:ext>
            </a:extLst>
          </p:cNvPr>
          <p:cNvSpPr/>
          <p:nvPr/>
        </p:nvSpPr>
        <p:spPr>
          <a:xfrm>
            <a:off x="2856643" y="3842466"/>
            <a:ext cx="720000" cy="468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a:extLst>
              <a:ext uri="{FF2B5EF4-FFF2-40B4-BE49-F238E27FC236}">
                <a16:creationId xmlns:a16="http://schemas.microsoft.com/office/drawing/2014/main" id="{D685CDFD-0B43-4C73-BB8A-C10AF667ADD7}"/>
              </a:ext>
            </a:extLst>
          </p:cNvPr>
          <p:cNvGrpSpPr/>
          <p:nvPr/>
        </p:nvGrpSpPr>
        <p:grpSpPr>
          <a:xfrm>
            <a:off x="59531" y="6454317"/>
            <a:ext cx="1238534" cy="403683"/>
            <a:chOff x="68077" y="6454317"/>
            <a:chExt cx="1238534" cy="403683"/>
          </a:xfrm>
        </p:grpSpPr>
        <p:sp>
          <p:nvSpPr>
            <p:cNvPr id="13" name="TextBox 8">
              <a:extLst>
                <a:ext uri="{FF2B5EF4-FFF2-40B4-BE49-F238E27FC236}">
                  <a16:creationId xmlns:a16="http://schemas.microsoft.com/office/drawing/2014/main" id="{6CC0E626-30F3-424C-867D-9AFA03D18CB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4" name="Picture 13" descr="A close up of a sign&#10;&#10;Description generated with high confidence">
              <a:extLst>
                <a:ext uri="{FF2B5EF4-FFF2-40B4-BE49-F238E27FC236}">
                  <a16:creationId xmlns:a16="http://schemas.microsoft.com/office/drawing/2014/main" id="{88663B53-5D03-411A-A0C4-4AA672E484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659956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adjectives in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600" b="1" dirty="0">
                <a:solidFill>
                  <a:schemeClr val="tx1"/>
                </a:solidFill>
                <a:latin typeface="Century Gothic" panose="020B0502020202020204" pitchFamily="34" charset="0"/>
              </a:rPr>
              <a:t>The young boy had dirty hands so he washed them </a:t>
            </a:r>
          </a:p>
          <a:p>
            <a:endParaRPr lang="en-GB" sz="2600" b="1" dirty="0">
              <a:solidFill>
                <a:schemeClr val="tx1"/>
              </a:solidFill>
              <a:latin typeface="Century Gothic" panose="020B0502020202020204" pitchFamily="34" charset="0"/>
            </a:endParaRPr>
          </a:p>
          <a:p>
            <a:endParaRPr lang="en-GB" sz="2600" b="1" dirty="0">
              <a:solidFill>
                <a:schemeClr val="tx1"/>
              </a:solidFill>
              <a:latin typeface="Century Gothic" panose="020B0502020202020204" pitchFamily="34" charset="0"/>
            </a:endParaRPr>
          </a:p>
          <a:p>
            <a:endParaRPr lang="en-GB" sz="2600" b="1" dirty="0">
              <a:solidFill>
                <a:schemeClr val="tx1"/>
              </a:solidFill>
              <a:latin typeface="Century Gothic" panose="020B0502020202020204" pitchFamily="34" charset="0"/>
            </a:endParaRPr>
          </a:p>
          <a:p>
            <a:r>
              <a:rPr lang="en-GB" sz="2600" b="1" dirty="0">
                <a:solidFill>
                  <a:schemeClr val="tx1"/>
                </a:solidFill>
                <a:latin typeface="Century Gothic" panose="020B0502020202020204" pitchFamily="34" charset="0"/>
              </a:rPr>
              <a:t>with warm water and soap.</a:t>
            </a:r>
          </a:p>
        </p:txBody>
      </p:sp>
      <p:sp>
        <p:nvSpPr>
          <p:cNvPr id="3" name="Rectangle 2">
            <a:extLst>
              <a:ext uri="{FF2B5EF4-FFF2-40B4-BE49-F238E27FC236}">
                <a16:creationId xmlns:a16="http://schemas.microsoft.com/office/drawing/2014/main" id="{F1C797F8-CCA2-4844-855F-6A48EBFA60E9}"/>
              </a:ext>
            </a:extLst>
          </p:cNvPr>
          <p:cNvSpPr/>
          <p:nvPr/>
        </p:nvSpPr>
        <p:spPr>
          <a:xfrm>
            <a:off x="3978814" y="3190604"/>
            <a:ext cx="506437" cy="49236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cxnSp>
        <p:nvCxnSpPr>
          <p:cNvPr id="5" name="Straight Arrow Connector 4">
            <a:extLst>
              <a:ext uri="{FF2B5EF4-FFF2-40B4-BE49-F238E27FC236}">
                <a16:creationId xmlns:a16="http://schemas.microsoft.com/office/drawing/2014/main" id="{DE643884-8060-41FE-B6B6-67EAE03CE070}"/>
              </a:ext>
            </a:extLst>
          </p:cNvPr>
          <p:cNvCxnSpPr>
            <a:cxnSpLocks/>
            <a:stCxn id="3" idx="2"/>
          </p:cNvCxnSpPr>
          <p:nvPr/>
        </p:nvCxnSpPr>
        <p:spPr>
          <a:xfrm>
            <a:off x="4232033" y="3682973"/>
            <a:ext cx="0" cy="3938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2EA04105-0471-41AC-B055-4CC0FF1DE7D5}"/>
              </a:ext>
            </a:extLst>
          </p:cNvPr>
          <p:cNvSpPr/>
          <p:nvPr/>
        </p:nvSpPr>
        <p:spPr>
          <a:xfrm>
            <a:off x="1252164" y="1566754"/>
            <a:ext cx="506437" cy="49236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sym typeface="Wingdings" panose="05000000000000000000" pitchFamily="2" charset="2"/>
              </a:rPr>
              <a:t></a:t>
            </a:r>
            <a:endParaRPr lang="en-GB" dirty="0">
              <a:solidFill>
                <a:schemeClr val="bg1"/>
              </a:solidFill>
            </a:endParaRPr>
          </a:p>
        </p:txBody>
      </p:sp>
      <p:cxnSp>
        <p:nvCxnSpPr>
          <p:cNvPr id="13" name="Straight Arrow Connector 12">
            <a:extLst>
              <a:ext uri="{FF2B5EF4-FFF2-40B4-BE49-F238E27FC236}">
                <a16:creationId xmlns:a16="http://schemas.microsoft.com/office/drawing/2014/main" id="{F501D358-A8BB-40E5-8059-5D02F283B7C4}"/>
              </a:ext>
            </a:extLst>
          </p:cNvPr>
          <p:cNvCxnSpPr>
            <a:cxnSpLocks/>
            <a:stCxn id="12" idx="2"/>
          </p:cNvCxnSpPr>
          <p:nvPr/>
        </p:nvCxnSpPr>
        <p:spPr>
          <a:xfrm>
            <a:off x="1505383" y="2059123"/>
            <a:ext cx="0" cy="3938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2BADD2B-6D3E-4C11-8765-6EA6BC1B73D2}"/>
              </a:ext>
            </a:extLst>
          </p:cNvPr>
          <p:cNvSpPr/>
          <p:nvPr/>
        </p:nvSpPr>
        <p:spPr>
          <a:xfrm>
            <a:off x="3697459" y="1566754"/>
            <a:ext cx="506437" cy="49236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cxnSp>
        <p:nvCxnSpPr>
          <p:cNvPr id="15" name="Straight Arrow Connector 14">
            <a:extLst>
              <a:ext uri="{FF2B5EF4-FFF2-40B4-BE49-F238E27FC236}">
                <a16:creationId xmlns:a16="http://schemas.microsoft.com/office/drawing/2014/main" id="{F332D480-266D-4D87-BCAD-C1F2DB385510}"/>
              </a:ext>
            </a:extLst>
          </p:cNvPr>
          <p:cNvCxnSpPr>
            <a:cxnSpLocks/>
            <a:stCxn id="14" idx="2"/>
          </p:cNvCxnSpPr>
          <p:nvPr/>
        </p:nvCxnSpPr>
        <p:spPr>
          <a:xfrm>
            <a:off x="3950678" y="2059123"/>
            <a:ext cx="0" cy="3938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D23F0811-F244-48E2-A80D-3231FAF24E5B}"/>
              </a:ext>
            </a:extLst>
          </p:cNvPr>
          <p:cNvSpPr/>
          <p:nvPr/>
        </p:nvSpPr>
        <p:spPr>
          <a:xfrm>
            <a:off x="1259151" y="3193369"/>
            <a:ext cx="506437" cy="49236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cxnSp>
        <p:nvCxnSpPr>
          <p:cNvPr id="21" name="Straight Arrow Connector 20">
            <a:extLst>
              <a:ext uri="{FF2B5EF4-FFF2-40B4-BE49-F238E27FC236}">
                <a16:creationId xmlns:a16="http://schemas.microsoft.com/office/drawing/2014/main" id="{83AAEF85-AE2E-4506-A09D-D385B7DA4048}"/>
              </a:ext>
            </a:extLst>
          </p:cNvPr>
          <p:cNvCxnSpPr>
            <a:cxnSpLocks/>
            <a:stCxn id="20" idx="2"/>
          </p:cNvCxnSpPr>
          <p:nvPr/>
        </p:nvCxnSpPr>
        <p:spPr>
          <a:xfrm>
            <a:off x="1512370" y="3685738"/>
            <a:ext cx="0" cy="3938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F6F4B030-BEFD-4068-BA33-2FC15A4D3AA9}"/>
              </a:ext>
            </a:extLst>
          </p:cNvPr>
          <p:cNvSpPr/>
          <p:nvPr/>
        </p:nvSpPr>
        <p:spPr>
          <a:xfrm>
            <a:off x="6750287" y="1566754"/>
            <a:ext cx="506437" cy="49236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cxnSp>
        <p:nvCxnSpPr>
          <p:cNvPr id="24" name="Straight Arrow Connector 23">
            <a:extLst>
              <a:ext uri="{FF2B5EF4-FFF2-40B4-BE49-F238E27FC236}">
                <a16:creationId xmlns:a16="http://schemas.microsoft.com/office/drawing/2014/main" id="{05DC00E8-28E6-49A3-B1F5-63774FC628BF}"/>
              </a:ext>
            </a:extLst>
          </p:cNvPr>
          <p:cNvCxnSpPr>
            <a:cxnSpLocks/>
            <a:stCxn id="23" idx="2"/>
          </p:cNvCxnSpPr>
          <p:nvPr/>
        </p:nvCxnSpPr>
        <p:spPr>
          <a:xfrm>
            <a:off x="7003506" y="2059123"/>
            <a:ext cx="0" cy="3938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853F8CD9-C1D6-4B02-A2AE-A5D4BFFFA938}"/>
              </a:ext>
            </a:extLst>
          </p:cNvPr>
          <p:cNvGrpSpPr/>
          <p:nvPr/>
        </p:nvGrpSpPr>
        <p:grpSpPr>
          <a:xfrm>
            <a:off x="59531" y="6454317"/>
            <a:ext cx="1238534" cy="403683"/>
            <a:chOff x="68077" y="6454317"/>
            <a:chExt cx="1238534" cy="403683"/>
          </a:xfrm>
        </p:grpSpPr>
        <p:sp>
          <p:nvSpPr>
            <p:cNvPr id="25" name="TextBox 8">
              <a:extLst>
                <a:ext uri="{FF2B5EF4-FFF2-40B4-BE49-F238E27FC236}">
                  <a16:creationId xmlns:a16="http://schemas.microsoft.com/office/drawing/2014/main" id="{603D436F-A850-4A5F-ADC1-3DB04F60AFA3}"/>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26" name="Picture 25" descr="A close up of a sign&#10;&#10;Description generated with high confidence">
              <a:extLst>
                <a:ext uri="{FF2B5EF4-FFF2-40B4-BE49-F238E27FC236}">
                  <a16:creationId xmlns:a16="http://schemas.microsoft.com/office/drawing/2014/main" id="{BB951F53-DAE4-40A5-A721-5B38BB3FAD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6693634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9" ma:contentTypeDescription="Create a new document." ma:contentTypeScope="" ma:versionID="3d29b775ef167967bd9c847bebe9d0ad">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ae44e3ff1b865bfb29d0dffb97d6c4e1"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3F87630F-5A5B-40D8-8113-4D177BD06D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F8F11D-A449-4684-B8E0-461263A2E192}">
  <ds:schemaRef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86144f90-c7b6-48d0-aae5-f5e9e48cc3df"/>
    <ds:schemaRef ds:uri="http://schemas.microsoft.com/office/2006/metadata/properties"/>
    <ds:schemaRef ds:uri="http://purl.org/dc/terms/"/>
    <ds:schemaRef ds:uri="http://schemas.microsoft.com/sharepoint/v3"/>
    <ds:schemaRef ds:uri="0f0ae0ff-29c4-4766-b250-c1a9bee8d43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241</TotalTime>
  <Words>1171</Words>
  <Application>Microsoft Office PowerPoint</Application>
  <PresentationFormat>On-screen Show (4:3)</PresentationFormat>
  <Paragraphs>347</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Identifying Noun Phrases Powerpoint</dc:title>
  <dc:creator>Ashleigh Sobol</dc:creator>
  <cp:lastModifiedBy>Hannah Saunders</cp:lastModifiedBy>
  <cp:revision>1</cp:revision>
  <dcterms:created xsi:type="dcterms:W3CDTF">2018-03-17T10:08:43Z</dcterms:created>
  <dcterms:modified xsi:type="dcterms:W3CDTF">2020-02-03T11:18:12Z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512">
    <vt:lpwstr>196</vt:lpwstr>
  </property>
</Properties>
</file>