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2" r:id="rId5"/>
    <p:sldId id="256" r:id="rId6"/>
    <p:sldId id="392" r:id="rId7"/>
    <p:sldId id="390" r:id="rId8"/>
    <p:sldId id="410" r:id="rId9"/>
    <p:sldId id="411" r:id="rId10"/>
    <p:sldId id="395" r:id="rId11"/>
    <p:sldId id="413" r:id="rId12"/>
    <p:sldId id="360" r:id="rId13"/>
    <p:sldId id="406" r:id="rId14"/>
    <p:sldId id="393" r:id="rId15"/>
    <p:sldId id="407" r:id="rId16"/>
    <p:sldId id="394" r:id="rId17"/>
    <p:sldId id="408" r:id="rId18"/>
    <p:sldId id="415" r:id="rId19"/>
    <p:sldId id="416" r:id="rId20"/>
    <p:sldId id="417" r:id="rId21"/>
    <p:sldId id="418" r:id="rId22"/>
    <p:sldId id="419" r:id="rId23"/>
    <p:sldId id="420" r:id="rId24"/>
    <p:sldId id="42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00B050"/>
    <a:srgbClr val="D828C3"/>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D35B3-44DF-4BC7-9CB2-2B7B18688CF1}" v="28" dt="2020-01-16T15:03:53.965"/>
    <p1510:client id="{A0E132F1-B851-42A0-911E-3EE93E6739AB}" v="11" dt="2020-01-16T14:38:12.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85"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oodhead" userId="a20b558725e10394" providerId="LiveId" clId="{5B3D35B3-44DF-4BC7-9CB2-2B7B18688CF1}"/>
    <pc:docChg chg="custSel addSld delSld modSld">
      <pc:chgData name="Helen Woodhead" userId="a20b558725e10394" providerId="LiveId" clId="{5B3D35B3-44DF-4BC7-9CB2-2B7B18688CF1}" dt="2020-01-16T15:06:44.577" v="142" actId="255"/>
      <pc:docMkLst>
        <pc:docMk/>
      </pc:docMkLst>
      <pc:sldChg chg="modSp">
        <pc:chgData name="Helen Woodhead" userId="a20b558725e10394" providerId="LiveId" clId="{5B3D35B3-44DF-4BC7-9CB2-2B7B18688CF1}" dt="2020-01-16T15:04:08.800" v="139" actId="20577"/>
        <pc:sldMkLst>
          <pc:docMk/>
          <pc:sldMk cId="2637481266" sldId="256"/>
        </pc:sldMkLst>
        <pc:spChg chg="mod">
          <ac:chgData name="Helen Woodhead" userId="a20b558725e10394" providerId="LiveId" clId="{5B3D35B3-44DF-4BC7-9CB2-2B7B18688CF1}" dt="2020-01-16T15:04:08.800" v="139" actId="20577"/>
          <ac:spMkLst>
            <pc:docMk/>
            <pc:sldMk cId="2637481266" sldId="256"/>
            <ac:spMk id="19" creationId="{5252A847-DE45-4FA3-A1F8-EEBEB845FF8E}"/>
          </ac:spMkLst>
        </pc:spChg>
      </pc:sldChg>
      <pc:sldChg chg="delSp modSp del">
        <pc:chgData name="Helen Woodhead" userId="a20b558725e10394" providerId="LiveId" clId="{5B3D35B3-44DF-4BC7-9CB2-2B7B18688CF1}" dt="2020-01-16T15:00:10.448" v="35" actId="47"/>
        <pc:sldMkLst>
          <pc:docMk/>
          <pc:sldMk cId="636014570" sldId="314"/>
        </pc:sldMkLst>
        <pc:spChg chg="del mod">
          <ac:chgData name="Helen Woodhead" userId="a20b558725e10394" providerId="LiveId" clId="{5B3D35B3-44DF-4BC7-9CB2-2B7B18688CF1}" dt="2020-01-16T15:00:07.330" v="33" actId="21"/>
          <ac:spMkLst>
            <pc:docMk/>
            <pc:sldMk cId="636014570" sldId="314"/>
            <ac:spMk id="19" creationId="{5252A847-DE45-4FA3-A1F8-EEBEB845FF8E}"/>
          </ac:spMkLst>
        </pc:spChg>
        <pc:picChg chg="del">
          <ac:chgData name="Helen Woodhead" userId="a20b558725e10394" providerId="LiveId" clId="{5B3D35B3-44DF-4BC7-9CB2-2B7B18688CF1}" dt="2020-01-16T14:59:59.540" v="30" actId="478"/>
          <ac:picMkLst>
            <pc:docMk/>
            <pc:sldMk cId="636014570" sldId="314"/>
            <ac:picMk id="3" creationId="{8F612F1D-E48E-4C25-B185-81901B00739B}"/>
          </ac:picMkLst>
        </pc:picChg>
      </pc:sldChg>
      <pc:sldChg chg="delSp modSp del">
        <pc:chgData name="Helen Woodhead" userId="a20b558725e10394" providerId="LiveId" clId="{5B3D35B3-44DF-4BC7-9CB2-2B7B18688CF1}" dt="2020-01-16T15:03:02.753" v="125" actId="47"/>
        <pc:sldMkLst>
          <pc:docMk/>
          <pc:sldMk cId="310986706" sldId="386"/>
        </pc:sldMkLst>
        <pc:spChg chg="del mod">
          <ac:chgData name="Helen Woodhead" userId="a20b558725e10394" providerId="LiveId" clId="{5B3D35B3-44DF-4BC7-9CB2-2B7B18688CF1}" dt="2020-01-16T15:03:00.347" v="123" actId="21"/>
          <ac:spMkLst>
            <pc:docMk/>
            <pc:sldMk cId="310986706" sldId="386"/>
            <ac:spMk id="19" creationId="{5252A847-DE45-4FA3-A1F8-EEBEB845FF8E}"/>
          </ac:spMkLst>
        </pc:spChg>
        <pc:picChg chg="del">
          <ac:chgData name="Helen Woodhead" userId="a20b558725e10394" providerId="LiveId" clId="{5B3D35B3-44DF-4BC7-9CB2-2B7B18688CF1}" dt="2020-01-16T15:02:55.430" v="120" actId="478"/>
          <ac:picMkLst>
            <pc:docMk/>
            <pc:sldMk cId="310986706" sldId="386"/>
            <ac:picMk id="11" creationId="{DAF0C2D3-66D3-4E7C-9C63-7F12C16FE94A}"/>
          </ac:picMkLst>
        </pc:picChg>
      </pc:sldChg>
      <pc:sldChg chg="delSp modSp del">
        <pc:chgData name="Helen Woodhead" userId="a20b558725e10394" providerId="LiveId" clId="{5B3D35B3-44DF-4BC7-9CB2-2B7B18688CF1}" dt="2020-01-16T15:01:18.503" v="81" actId="47"/>
        <pc:sldMkLst>
          <pc:docMk/>
          <pc:sldMk cId="858835938" sldId="396"/>
        </pc:sldMkLst>
        <pc:spChg chg="del mod">
          <ac:chgData name="Helen Woodhead" userId="a20b558725e10394" providerId="LiveId" clId="{5B3D35B3-44DF-4BC7-9CB2-2B7B18688CF1}" dt="2020-01-16T15:01:15.424" v="79" actId="21"/>
          <ac:spMkLst>
            <pc:docMk/>
            <pc:sldMk cId="858835938" sldId="396"/>
            <ac:spMk id="19" creationId="{5252A847-DE45-4FA3-A1F8-EEBEB845FF8E}"/>
          </ac:spMkLst>
        </pc:spChg>
        <pc:picChg chg="del">
          <ac:chgData name="Helen Woodhead" userId="a20b558725e10394" providerId="LiveId" clId="{5B3D35B3-44DF-4BC7-9CB2-2B7B18688CF1}" dt="2020-01-16T15:01:11.626" v="76" actId="478"/>
          <ac:picMkLst>
            <pc:docMk/>
            <pc:sldMk cId="858835938" sldId="396"/>
            <ac:picMk id="10" creationId="{F4C54614-8CB4-442D-B2F9-8AFBC11BF793}"/>
          </ac:picMkLst>
        </pc:picChg>
      </pc:sldChg>
      <pc:sldChg chg="modSp del">
        <pc:chgData name="Helen Woodhead" userId="a20b558725e10394" providerId="LiveId" clId="{5B3D35B3-44DF-4BC7-9CB2-2B7B18688CF1}" dt="2020-01-16T15:00:47.906" v="45" actId="47"/>
        <pc:sldMkLst>
          <pc:docMk/>
          <pc:sldMk cId="2538355896" sldId="402"/>
        </pc:sldMkLst>
        <pc:spChg chg="mod">
          <ac:chgData name="Helen Woodhead" userId="a20b558725e10394" providerId="LiveId" clId="{5B3D35B3-44DF-4BC7-9CB2-2B7B18688CF1}" dt="2020-01-16T15:00:19.533" v="37" actId="21"/>
          <ac:spMkLst>
            <pc:docMk/>
            <pc:sldMk cId="2538355896" sldId="402"/>
            <ac:spMk id="19" creationId="{5252A847-DE45-4FA3-A1F8-EEBEB845FF8E}"/>
          </ac:spMkLst>
        </pc:spChg>
      </pc:sldChg>
      <pc:sldChg chg="modSp del">
        <pc:chgData name="Helen Woodhead" userId="a20b558725e10394" providerId="LiveId" clId="{5B3D35B3-44DF-4BC7-9CB2-2B7B18688CF1}" dt="2020-01-16T15:03:14.381" v="129" actId="47"/>
        <pc:sldMkLst>
          <pc:docMk/>
          <pc:sldMk cId="48052190" sldId="404"/>
        </pc:sldMkLst>
        <pc:spChg chg="mod">
          <ac:chgData name="Helen Woodhead" userId="a20b558725e10394" providerId="LiveId" clId="{5B3D35B3-44DF-4BC7-9CB2-2B7B18688CF1}" dt="2020-01-16T15:03:09.606" v="127" actId="21"/>
          <ac:spMkLst>
            <pc:docMk/>
            <pc:sldMk cId="48052190" sldId="404"/>
            <ac:spMk id="19" creationId="{5252A847-DE45-4FA3-A1F8-EEBEB845FF8E}"/>
          </ac:spMkLst>
        </pc:spChg>
      </pc:sldChg>
      <pc:sldChg chg="modSp del">
        <pc:chgData name="Helen Woodhead" userId="a20b558725e10394" providerId="LiveId" clId="{5B3D35B3-44DF-4BC7-9CB2-2B7B18688CF1}" dt="2020-01-16T15:03:34.267" v="135" actId="47"/>
        <pc:sldMkLst>
          <pc:docMk/>
          <pc:sldMk cId="250012939" sldId="405"/>
        </pc:sldMkLst>
        <pc:spChg chg="mod">
          <ac:chgData name="Helen Woodhead" userId="a20b558725e10394" providerId="LiveId" clId="{5B3D35B3-44DF-4BC7-9CB2-2B7B18688CF1}" dt="2020-01-16T15:03:29.353" v="133" actId="21"/>
          <ac:spMkLst>
            <pc:docMk/>
            <pc:sldMk cId="250012939" sldId="405"/>
            <ac:spMk id="19" creationId="{5252A847-DE45-4FA3-A1F8-EEBEB845FF8E}"/>
          </ac:spMkLst>
        </pc:spChg>
      </pc:sldChg>
      <pc:sldChg chg="delSp modSp del">
        <pc:chgData name="Helen Woodhead" userId="a20b558725e10394" providerId="LiveId" clId="{5B3D35B3-44DF-4BC7-9CB2-2B7B18688CF1}" dt="2020-01-16T15:01:50.549" v="89" actId="47"/>
        <pc:sldMkLst>
          <pc:docMk/>
          <pc:sldMk cId="207120844" sldId="414"/>
        </pc:sldMkLst>
        <pc:spChg chg="del">
          <ac:chgData name="Helen Woodhead" userId="a20b558725e10394" providerId="LiveId" clId="{5B3D35B3-44DF-4BC7-9CB2-2B7B18688CF1}" dt="2020-01-16T15:01:44.745" v="87" actId="21"/>
          <ac:spMkLst>
            <pc:docMk/>
            <pc:sldMk cId="207120844" sldId="414"/>
            <ac:spMk id="9" creationId="{1F021FFC-90E5-48E2-A488-DC0336A4B6FA}"/>
          </ac:spMkLst>
        </pc:spChg>
        <pc:spChg chg="mod">
          <ac:chgData name="Helen Woodhead" userId="a20b558725e10394" providerId="LiveId" clId="{5B3D35B3-44DF-4BC7-9CB2-2B7B18688CF1}" dt="2020-01-16T15:01:33.306" v="83" actId="21"/>
          <ac:spMkLst>
            <pc:docMk/>
            <pc:sldMk cId="207120844" sldId="414"/>
            <ac:spMk id="19" creationId="{5252A847-DE45-4FA3-A1F8-EEBEB845FF8E}"/>
          </ac:spMkLst>
        </pc:spChg>
      </pc:sldChg>
      <pc:sldChg chg="addSp delSp modSp add">
        <pc:chgData name="Helen Woodhead" userId="a20b558725e10394" providerId="LiveId" clId="{5B3D35B3-44DF-4BC7-9CB2-2B7B18688CF1}" dt="2020-01-16T15:00:08.724" v="34"/>
        <pc:sldMkLst>
          <pc:docMk/>
          <pc:sldMk cId="2583391434" sldId="415"/>
        </pc:sldMkLst>
        <pc:spChg chg="add">
          <ac:chgData name="Helen Woodhead" userId="a20b558725e10394" providerId="LiveId" clId="{5B3D35B3-44DF-4BC7-9CB2-2B7B18688CF1}" dt="2020-01-16T15:00:08.724" v="34"/>
          <ac:spMkLst>
            <pc:docMk/>
            <pc:sldMk cId="2583391434" sldId="415"/>
            <ac:spMk id="10" creationId="{F4DE9989-B0E0-4510-97FC-B4FFC02481F0}"/>
          </ac:spMkLst>
        </pc:spChg>
        <pc:spChg chg="del mod">
          <ac:chgData name="Helen Woodhead" userId="a20b558725e10394" providerId="LiveId" clId="{5B3D35B3-44DF-4BC7-9CB2-2B7B18688CF1}" dt="2020-01-16T14:59:55.068" v="28" actId="478"/>
          <ac:spMkLst>
            <pc:docMk/>
            <pc:sldMk cId="2583391434" sldId="415"/>
            <ac:spMk id="19" creationId="{5252A847-DE45-4FA3-A1F8-EEBEB845FF8E}"/>
          </ac:spMkLst>
        </pc:spChg>
        <pc:picChg chg="add del mod">
          <ac:chgData name="Helen Woodhead" userId="a20b558725e10394" providerId="LiveId" clId="{5B3D35B3-44DF-4BC7-9CB2-2B7B18688CF1}" dt="2020-01-16T14:59:53.633" v="27" actId="21"/>
          <ac:picMkLst>
            <pc:docMk/>
            <pc:sldMk cId="2583391434" sldId="415"/>
            <ac:picMk id="2" creationId="{AB782D1D-9B89-4ECD-81DA-A652B4A5AC6A}"/>
          </ac:picMkLst>
        </pc:picChg>
        <pc:picChg chg="del">
          <ac:chgData name="Helen Woodhead" userId="a20b558725e10394" providerId="LiveId" clId="{5B3D35B3-44DF-4BC7-9CB2-2B7B18688CF1}" dt="2020-01-16T14:59:55.068" v="28" actId="478"/>
          <ac:picMkLst>
            <pc:docMk/>
            <pc:sldMk cId="2583391434" sldId="415"/>
            <ac:picMk id="3" creationId="{8F612F1D-E48E-4C25-B185-81901B00739B}"/>
          </ac:picMkLst>
        </pc:picChg>
        <pc:picChg chg="add">
          <ac:chgData name="Helen Woodhead" userId="a20b558725e10394" providerId="LiveId" clId="{5B3D35B3-44DF-4BC7-9CB2-2B7B18688CF1}" dt="2020-01-16T14:59:55.403" v="29"/>
          <ac:picMkLst>
            <pc:docMk/>
            <pc:sldMk cId="2583391434" sldId="415"/>
            <ac:picMk id="9" creationId="{C6BFC1C7-9D95-46CC-9A43-6C2FDFCDA92F}"/>
          </ac:picMkLst>
        </pc:picChg>
      </pc:sldChg>
      <pc:sldChg chg="modSp add">
        <pc:chgData name="Helen Woodhead" userId="a20b558725e10394" providerId="LiveId" clId="{5B3D35B3-44DF-4BC7-9CB2-2B7B18688CF1}" dt="2020-01-16T15:00:40.432" v="44" actId="404"/>
        <pc:sldMkLst>
          <pc:docMk/>
          <pc:sldMk cId="1931982986" sldId="416"/>
        </pc:sldMkLst>
        <pc:spChg chg="mod">
          <ac:chgData name="Helen Woodhead" userId="a20b558725e10394" providerId="LiveId" clId="{5B3D35B3-44DF-4BC7-9CB2-2B7B18688CF1}" dt="2020-01-16T15:00:40.432" v="44" actId="404"/>
          <ac:spMkLst>
            <pc:docMk/>
            <pc:sldMk cId="1931982986" sldId="416"/>
            <ac:spMk id="10" creationId="{F4DE9989-B0E0-4510-97FC-B4FFC02481F0}"/>
          </ac:spMkLst>
        </pc:spChg>
      </pc:sldChg>
      <pc:sldChg chg="addSp delSp modSp add">
        <pc:chgData name="Helen Woodhead" userId="a20b558725e10394" providerId="LiveId" clId="{5B3D35B3-44DF-4BC7-9CB2-2B7B18688CF1}" dt="2020-01-16T15:01:17.029" v="80"/>
        <pc:sldMkLst>
          <pc:docMk/>
          <pc:sldMk cId="2830700607" sldId="417"/>
        </pc:sldMkLst>
        <pc:spChg chg="add">
          <ac:chgData name="Helen Woodhead" userId="a20b558725e10394" providerId="LiveId" clId="{5B3D35B3-44DF-4BC7-9CB2-2B7B18688CF1}" dt="2020-01-16T15:01:17.029" v="80"/>
          <ac:spMkLst>
            <pc:docMk/>
            <pc:sldMk cId="2830700607" sldId="417"/>
            <ac:spMk id="11" creationId="{91AF6A6A-8906-4421-9C2F-D4AB6FD063B8}"/>
          </ac:spMkLst>
        </pc:spChg>
        <pc:spChg chg="del mod">
          <ac:chgData name="Helen Woodhead" userId="a20b558725e10394" providerId="LiveId" clId="{5B3D35B3-44DF-4BC7-9CB2-2B7B18688CF1}" dt="2020-01-16T15:01:08.828" v="74" actId="478"/>
          <ac:spMkLst>
            <pc:docMk/>
            <pc:sldMk cId="2830700607" sldId="417"/>
            <ac:spMk id="19" creationId="{5252A847-DE45-4FA3-A1F8-EEBEB845FF8E}"/>
          </ac:spMkLst>
        </pc:spChg>
        <pc:picChg chg="add del mod">
          <ac:chgData name="Helen Woodhead" userId="a20b558725e10394" providerId="LiveId" clId="{5B3D35B3-44DF-4BC7-9CB2-2B7B18688CF1}" dt="2020-01-16T15:01:07.466" v="73" actId="21"/>
          <ac:picMkLst>
            <pc:docMk/>
            <pc:sldMk cId="2830700607" sldId="417"/>
            <ac:picMk id="2" creationId="{41EB36CF-02EB-4B9F-A77A-AAC2708BDDF5}"/>
          </ac:picMkLst>
        </pc:picChg>
        <pc:picChg chg="add">
          <ac:chgData name="Helen Woodhead" userId="a20b558725e10394" providerId="LiveId" clId="{5B3D35B3-44DF-4BC7-9CB2-2B7B18688CF1}" dt="2020-01-16T15:01:09.172" v="75"/>
          <ac:picMkLst>
            <pc:docMk/>
            <pc:sldMk cId="2830700607" sldId="417"/>
            <ac:picMk id="9" creationId="{6DB86FE9-1AF0-4CBD-ABF4-19C0FC7F0B0C}"/>
          </ac:picMkLst>
        </pc:picChg>
        <pc:picChg chg="del">
          <ac:chgData name="Helen Woodhead" userId="a20b558725e10394" providerId="LiveId" clId="{5B3D35B3-44DF-4BC7-9CB2-2B7B18688CF1}" dt="2020-01-16T15:01:08.828" v="74" actId="478"/>
          <ac:picMkLst>
            <pc:docMk/>
            <pc:sldMk cId="2830700607" sldId="417"/>
            <ac:picMk id="10" creationId="{F4C54614-8CB4-442D-B2F9-8AFBC11BF793}"/>
          </ac:picMkLst>
        </pc:picChg>
      </pc:sldChg>
      <pc:sldChg chg="addSp delSp modSp add">
        <pc:chgData name="Helen Woodhead" userId="a20b558725e10394" providerId="LiveId" clId="{5B3D35B3-44DF-4BC7-9CB2-2B7B18688CF1}" dt="2020-01-16T15:01:48.411" v="88"/>
        <pc:sldMkLst>
          <pc:docMk/>
          <pc:sldMk cId="3551849736" sldId="418"/>
        </pc:sldMkLst>
        <pc:spChg chg="add del">
          <ac:chgData name="Helen Woodhead" userId="a20b558725e10394" providerId="LiveId" clId="{5B3D35B3-44DF-4BC7-9CB2-2B7B18688CF1}" dt="2020-01-16T15:01:36.670" v="85"/>
          <ac:spMkLst>
            <pc:docMk/>
            <pc:sldMk cId="3551849736" sldId="418"/>
            <ac:spMk id="2" creationId="{A9D16794-0B27-41A1-956B-D0CBE4374A59}"/>
          </ac:spMkLst>
        </pc:spChg>
        <pc:spChg chg="add">
          <ac:chgData name="Helen Woodhead" userId="a20b558725e10394" providerId="LiveId" clId="{5B3D35B3-44DF-4BC7-9CB2-2B7B18688CF1}" dt="2020-01-16T15:01:48.411" v="88"/>
          <ac:spMkLst>
            <pc:docMk/>
            <pc:sldMk cId="3551849736" sldId="418"/>
            <ac:spMk id="10" creationId="{A3419E8C-21E2-41BA-9A8D-E77123105A23}"/>
          </ac:spMkLst>
        </pc:spChg>
        <pc:spChg chg="mod">
          <ac:chgData name="Helen Woodhead" userId="a20b558725e10394" providerId="LiveId" clId="{5B3D35B3-44DF-4BC7-9CB2-2B7B18688CF1}" dt="2020-01-16T15:01:38.202" v="86"/>
          <ac:spMkLst>
            <pc:docMk/>
            <pc:sldMk cId="3551849736" sldId="418"/>
            <ac:spMk id="11" creationId="{91AF6A6A-8906-4421-9C2F-D4AB6FD063B8}"/>
          </ac:spMkLst>
        </pc:spChg>
      </pc:sldChg>
      <pc:sldChg chg="addSp delSp modSp add">
        <pc:chgData name="Helen Woodhead" userId="a20b558725e10394" providerId="LiveId" clId="{5B3D35B3-44DF-4BC7-9CB2-2B7B18688CF1}" dt="2020-01-16T15:06:32.791" v="140" actId="255"/>
        <pc:sldMkLst>
          <pc:docMk/>
          <pc:sldMk cId="4114730560" sldId="419"/>
        </pc:sldMkLst>
        <pc:spChg chg="add mod">
          <ac:chgData name="Helen Woodhead" userId="a20b558725e10394" providerId="LiveId" clId="{5B3D35B3-44DF-4BC7-9CB2-2B7B18688CF1}" dt="2020-01-16T15:06:32.791" v="140" actId="255"/>
          <ac:spMkLst>
            <pc:docMk/>
            <pc:sldMk cId="4114730560" sldId="419"/>
            <ac:spMk id="10" creationId="{52D93D8A-92D8-461B-83F2-E784E5AF3397}"/>
          </ac:spMkLst>
        </pc:spChg>
        <pc:spChg chg="del mod">
          <ac:chgData name="Helen Woodhead" userId="a20b558725e10394" providerId="LiveId" clId="{5B3D35B3-44DF-4BC7-9CB2-2B7B18688CF1}" dt="2020-01-16T15:02:52.701" v="118" actId="478"/>
          <ac:spMkLst>
            <pc:docMk/>
            <pc:sldMk cId="4114730560" sldId="419"/>
            <ac:spMk id="19" creationId="{5252A847-DE45-4FA3-A1F8-EEBEB845FF8E}"/>
          </ac:spMkLst>
        </pc:spChg>
        <pc:picChg chg="add del mod">
          <ac:chgData name="Helen Woodhead" userId="a20b558725e10394" providerId="LiveId" clId="{5B3D35B3-44DF-4BC7-9CB2-2B7B18688CF1}" dt="2020-01-16T15:02:51.127" v="117" actId="21"/>
          <ac:picMkLst>
            <pc:docMk/>
            <pc:sldMk cId="4114730560" sldId="419"/>
            <ac:picMk id="2" creationId="{314F7FB1-09EA-4085-947B-F86743D2BC3C}"/>
          </ac:picMkLst>
        </pc:picChg>
        <pc:picChg chg="add">
          <ac:chgData name="Helen Woodhead" userId="a20b558725e10394" providerId="LiveId" clId="{5B3D35B3-44DF-4BC7-9CB2-2B7B18688CF1}" dt="2020-01-16T15:02:53.048" v="119"/>
          <ac:picMkLst>
            <pc:docMk/>
            <pc:sldMk cId="4114730560" sldId="419"/>
            <ac:picMk id="9" creationId="{4DFBAA18-CCD4-4C4C-B186-B897416C9B50}"/>
          </ac:picMkLst>
        </pc:picChg>
        <pc:picChg chg="del">
          <ac:chgData name="Helen Woodhead" userId="a20b558725e10394" providerId="LiveId" clId="{5B3D35B3-44DF-4BC7-9CB2-2B7B18688CF1}" dt="2020-01-16T15:02:52.701" v="118" actId="478"/>
          <ac:picMkLst>
            <pc:docMk/>
            <pc:sldMk cId="4114730560" sldId="419"/>
            <ac:picMk id="11" creationId="{DAF0C2D3-66D3-4E7C-9C63-7F12C16FE94A}"/>
          </ac:picMkLst>
        </pc:picChg>
      </pc:sldChg>
      <pc:sldChg chg="modSp add">
        <pc:chgData name="Helen Woodhead" userId="a20b558725e10394" providerId="LiveId" clId="{5B3D35B3-44DF-4BC7-9CB2-2B7B18688CF1}" dt="2020-01-16T15:06:39.561" v="141" actId="255"/>
        <pc:sldMkLst>
          <pc:docMk/>
          <pc:sldMk cId="2740422216" sldId="420"/>
        </pc:sldMkLst>
        <pc:spChg chg="mod">
          <ac:chgData name="Helen Woodhead" userId="a20b558725e10394" providerId="LiveId" clId="{5B3D35B3-44DF-4BC7-9CB2-2B7B18688CF1}" dt="2020-01-16T15:06:39.561" v="141" actId="255"/>
          <ac:spMkLst>
            <pc:docMk/>
            <pc:sldMk cId="2740422216" sldId="420"/>
            <ac:spMk id="10" creationId="{52D93D8A-92D8-461B-83F2-E784E5AF3397}"/>
          </ac:spMkLst>
        </pc:spChg>
      </pc:sldChg>
      <pc:sldChg chg="modSp add">
        <pc:chgData name="Helen Woodhead" userId="a20b558725e10394" providerId="LiveId" clId="{5B3D35B3-44DF-4BC7-9CB2-2B7B18688CF1}" dt="2020-01-16T15:06:44.577" v="142" actId="255"/>
        <pc:sldMkLst>
          <pc:docMk/>
          <pc:sldMk cId="2539242923" sldId="421"/>
        </pc:sldMkLst>
        <pc:spChg chg="mod">
          <ac:chgData name="Helen Woodhead" userId="a20b558725e10394" providerId="LiveId" clId="{5B3D35B3-44DF-4BC7-9CB2-2B7B18688CF1}" dt="2020-01-16T15:06:44.577" v="142" actId="255"/>
          <ac:spMkLst>
            <pc:docMk/>
            <pc:sldMk cId="2539242923" sldId="421"/>
            <ac:spMk id="10" creationId="{52D93D8A-92D8-461B-83F2-E784E5AF3397}"/>
          </ac:spMkLst>
        </pc:spChg>
      </pc:sldChg>
    </pc:docChg>
  </pc:docChgLst>
  <pc:docChgLst>
    <pc:chgData name="Helen Woodhead" userId="ad3a4230-80d7-443d-8a9e-007713cf765f" providerId="ADAL" clId="{A0E132F1-B851-42A0-911E-3EE93E6739AB}"/>
    <pc:docChg chg="custSel modSld">
      <pc:chgData name="Helen Woodhead" userId="ad3a4230-80d7-443d-8a9e-007713cf765f" providerId="ADAL" clId="{A0E132F1-B851-42A0-911E-3EE93E6739AB}" dt="2020-01-16T14:38:12.371" v="233"/>
      <pc:docMkLst>
        <pc:docMk/>
      </pc:docMkLst>
      <pc:sldChg chg="modSp">
        <pc:chgData name="Helen Woodhead" userId="ad3a4230-80d7-443d-8a9e-007713cf765f" providerId="ADAL" clId="{A0E132F1-B851-42A0-911E-3EE93E6739AB}" dt="2020-01-16T14:25:03.278" v="7" actId="403"/>
        <pc:sldMkLst>
          <pc:docMk/>
          <pc:sldMk cId="2637481266" sldId="256"/>
        </pc:sldMkLst>
        <pc:spChg chg="mod">
          <ac:chgData name="Helen Woodhead" userId="ad3a4230-80d7-443d-8a9e-007713cf765f" providerId="ADAL" clId="{A0E132F1-B851-42A0-911E-3EE93E6739AB}" dt="2020-01-16T14:25:03.278" v="7" actId="403"/>
          <ac:spMkLst>
            <pc:docMk/>
            <pc:sldMk cId="2637481266" sldId="256"/>
            <ac:spMk id="19" creationId="{5252A847-DE45-4FA3-A1F8-EEBEB845FF8E}"/>
          </ac:spMkLst>
        </pc:spChg>
      </pc:sldChg>
      <pc:sldChg chg="modSp">
        <pc:chgData name="Helen Woodhead" userId="ad3a4230-80d7-443d-8a9e-007713cf765f" providerId="ADAL" clId="{A0E132F1-B851-42A0-911E-3EE93E6739AB}" dt="2020-01-16T14:30:21.845" v="209" actId="1036"/>
        <pc:sldMkLst>
          <pc:docMk/>
          <pc:sldMk cId="310986706" sldId="386"/>
        </pc:sldMkLst>
        <pc:picChg chg="mod">
          <ac:chgData name="Helen Woodhead" userId="ad3a4230-80d7-443d-8a9e-007713cf765f" providerId="ADAL" clId="{A0E132F1-B851-42A0-911E-3EE93E6739AB}" dt="2020-01-16T14:30:21.845" v="209" actId="1036"/>
          <ac:picMkLst>
            <pc:docMk/>
            <pc:sldMk cId="310986706" sldId="386"/>
            <ac:picMk id="11" creationId="{DAF0C2D3-66D3-4E7C-9C63-7F12C16FE94A}"/>
          </ac:picMkLst>
        </pc:picChg>
      </pc:sldChg>
      <pc:sldChg chg="modSp">
        <pc:chgData name="Helen Woodhead" userId="ad3a4230-80d7-443d-8a9e-007713cf765f" providerId="ADAL" clId="{A0E132F1-B851-42A0-911E-3EE93E6739AB}" dt="2020-01-16T14:24:59.573" v="6" actId="403"/>
        <pc:sldMkLst>
          <pc:docMk/>
          <pc:sldMk cId="1204372888" sldId="392"/>
        </pc:sldMkLst>
        <pc:spChg chg="mod">
          <ac:chgData name="Helen Woodhead" userId="ad3a4230-80d7-443d-8a9e-007713cf765f" providerId="ADAL" clId="{A0E132F1-B851-42A0-911E-3EE93E6739AB}" dt="2020-01-16T14:24:59.573" v="6" actId="403"/>
          <ac:spMkLst>
            <pc:docMk/>
            <pc:sldMk cId="1204372888" sldId="392"/>
            <ac:spMk id="19" creationId="{5252A847-DE45-4FA3-A1F8-EEBEB845FF8E}"/>
          </ac:spMkLst>
        </pc:spChg>
      </pc:sldChg>
      <pc:sldChg chg="modSp">
        <pc:chgData name="Helen Woodhead" userId="ad3a4230-80d7-443d-8a9e-007713cf765f" providerId="ADAL" clId="{A0E132F1-B851-42A0-911E-3EE93E6739AB}" dt="2020-01-16T14:27:35.999" v="118" actId="6549"/>
        <pc:sldMkLst>
          <pc:docMk/>
          <pc:sldMk cId="588197874" sldId="394"/>
        </pc:sldMkLst>
        <pc:spChg chg="mod">
          <ac:chgData name="Helen Woodhead" userId="ad3a4230-80d7-443d-8a9e-007713cf765f" providerId="ADAL" clId="{A0E132F1-B851-42A0-911E-3EE93E6739AB}" dt="2020-01-16T14:27:35.999" v="118" actId="6549"/>
          <ac:spMkLst>
            <pc:docMk/>
            <pc:sldMk cId="588197874" sldId="394"/>
            <ac:spMk id="19" creationId="{5252A847-DE45-4FA3-A1F8-EEBEB845FF8E}"/>
          </ac:spMkLst>
        </pc:spChg>
      </pc:sldChg>
      <pc:sldChg chg="addSp delSp modSp">
        <pc:chgData name="Helen Woodhead" userId="ad3a4230-80d7-443d-8a9e-007713cf765f" providerId="ADAL" clId="{A0E132F1-B851-42A0-911E-3EE93E6739AB}" dt="2020-01-16T14:38:12.371" v="233"/>
        <pc:sldMkLst>
          <pc:docMk/>
          <pc:sldMk cId="858835938" sldId="396"/>
        </pc:sldMkLst>
        <pc:spChg chg="mod">
          <ac:chgData name="Helen Woodhead" userId="ad3a4230-80d7-443d-8a9e-007713cf765f" providerId="ADAL" clId="{A0E132F1-B851-42A0-911E-3EE93E6739AB}" dt="2020-01-16T14:28:52.319" v="187"/>
          <ac:spMkLst>
            <pc:docMk/>
            <pc:sldMk cId="858835938" sldId="396"/>
            <ac:spMk id="19" creationId="{5252A847-DE45-4FA3-A1F8-EEBEB845FF8E}"/>
          </ac:spMkLst>
        </pc:spChg>
        <pc:picChg chg="del">
          <ac:chgData name="Helen Woodhead" userId="ad3a4230-80d7-443d-8a9e-007713cf765f" providerId="ADAL" clId="{A0E132F1-B851-42A0-911E-3EE93E6739AB}" dt="2020-01-16T14:38:02.224" v="227" actId="478"/>
          <ac:picMkLst>
            <pc:docMk/>
            <pc:sldMk cId="858835938" sldId="396"/>
            <ac:picMk id="3" creationId="{872E0B4F-EAB3-4BF2-A2D8-645FD3F1303E}"/>
          </ac:picMkLst>
        </pc:picChg>
        <pc:picChg chg="add del mod">
          <ac:chgData name="Helen Woodhead" userId="ad3a4230-80d7-443d-8a9e-007713cf765f" providerId="ADAL" clId="{A0E132F1-B851-42A0-911E-3EE93E6739AB}" dt="2020-01-16T14:38:01.359" v="226" actId="21"/>
          <ac:picMkLst>
            <pc:docMk/>
            <pc:sldMk cId="858835938" sldId="396"/>
            <ac:picMk id="4" creationId="{5613B657-D027-4384-80AF-C3CCCF3246F2}"/>
          </ac:picMkLst>
        </pc:picChg>
        <pc:picChg chg="add del">
          <ac:chgData name="Helen Woodhead" userId="ad3a4230-80d7-443d-8a9e-007713cf765f" providerId="ADAL" clId="{A0E132F1-B851-42A0-911E-3EE93E6739AB}" dt="2020-01-16T14:38:12.038" v="232" actId="478"/>
          <ac:picMkLst>
            <pc:docMk/>
            <pc:sldMk cId="858835938" sldId="396"/>
            <ac:picMk id="9" creationId="{4648EBB1-8A27-4DD2-A952-35C22DB4BA0E}"/>
          </ac:picMkLst>
        </pc:picChg>
        <pc:picChg chg="add">
          <ac:chgData name="Helen Woodhead" userId="ad3a4230-80d7-443d-8a9e-007713cf765f" providerId="ADAL" clId="{A0E132F1-B851-42A0-911E-3EE93E6739AB}" dt="2020-01-16T14:38:12.371" v="233"/>
          <ac:picMkLst>
            <pc:docMk/>
            <pc:sldMk cId="858835938" sldId="396"/>
            <ac:picMk id="10" creationId="{F4C54614-8CB4-442D-B2F9-8AFBC11BF793}"/>
          </ac:picMkLst>
        </pc:picChg>
      </pc:sldChg>
      <pc:sldChg chg="modSp">
        <pc:chgData name="Helen Woodhead" userId="ad3a4230-80d7-443d-8a9e-007713cf765f" providerId="ADAL" clId="{A0E132F1-B851-42A0-911E-3EE93E6739AB}" dt="2020-01-16T14:27:58.272" v="120" actId="404"/>
        <pc:sldMkLst>
          <pc:docMk/>
          <pc:sldMk cId="2538355896" sldId="402"/>
        </pc:sldMkLst>
        <pc:spChg chg="mod">
          <ac:chgData name="Helen Woodhead" userId="ad3a4230-80d7-443d-8a9e-007713cf765f" providerId="ADAL" clId="{A0E132F1-B851-42A0-911E-3EE93E6739AB}" dt="2020-01-16T14:27:58.272" v="120" actId="404"/>
          <ac:spMkLst>
            <pc:docMk/>
            <pc:sldMk cId="2538355896" sldId="402"/>
            <ac:spMk id="19" creationId="{5252A847-DE45-4FA3-A1F8-EEBEB845FF8E}"/>
          </ac:spMkLst>
        </pc:spChg>
      </pc:sldChg>
      <pc:sldChg chg="addSp delSp modSp">
        <pc:chgData name="Helen Woodhead" userId="ad3a4230-80d7-443d-8a9e-007713cf765f" providerId="ADAL" clId="{A0E132F1-B851-42A0-911E-3EE93E6739AB}" dt="2020-01-16T14:30:56.045" v="218" actId="255"/>
        <pc:sldMkLst>
          <pc:docMk/>
          <pc:sldMk cId="48052190" sldId="404"/>
        </pc:sldMkLst>
        <pc:spChg chg="mod">
          <ac:chgData name="Helen Woodhead" userId="ad3a4230-80d7-443d-8a9e-007713cf765f" providerId="ADAL" clId="{A0E132F1-B851-42A0-911E-3EE93E6739AB}" dt="2020-01-16T14:30:56.045" v="218" actId="255"/>
          <ac:spMkLst>
            <pc:docMk/>
            <pc:sldMk cId="48052190" sldId="404"/>
            <ac:spMk id="19" creationId="{5252A847-DE45-4FA3-A1F8-EEBEB845FF8E}"/>
          </ac:spMkLst>
        </pc:spChg>
        <pc:picChg chg="add">
          <ac:chgData name="Helen Woodhead" userId="ad3a4230-80d7-443d-8a9e-007713cf765f" providerId="ADAL" clId="{A0E132F1-B851-42A0-911E-3EE93E6739AB}" dt="2020-01-16T14:30:26.246" v="211"/>
          <ac:picMkLst>
            <pc:docMk/>
            <pc:sldMk cId="48052190" sldId="404"/>
            <ac:picMk id="9" creationId="{544AF0C7-6DFA-4893-B3E8-4468682246E1}"/>
          </ac:picMkLst>
        </pc:picChg>
        <pc:picChg chg="del">
          <ac:chgData name="Helen Woodhead" userId="ad3a4230-80d7-443d-8a9e-007713cf765f" providerId="ADAL" clId="{A0E132F1-B851-42A0-911E-3EE93E6739AB}" dt="2020-01-16T14:30:25.782" v="210" actId="478"/>
          <ac:picMkLst>
            <pc:docMk/>
            <pc:sldMk cId="48052190" sldId="404"/>
            <ac:picMk id="10" creationId="{C382FA66-BB0E-46C9-B94D-2B078A349284}"/>
          </ac:picMkLst>
        </pc:picChg>
      </pc:sldChg>
      <pc:sldChg chg="addSp delSp modSp">
        <pc:chgData name="Helen Woodhead" userId="ad3a4230-80d7-443d-8a9e-007713cf765f" providerId="ADAL" clId="{A0E132F1-B851-42A0-911E-3EE93E6739AB}" dt="2020-01-16T14:31:09.298" v="220" actId="255"/>
        <pc:sldMkLst>
          <pc:docMk/>
          <pc:sldMk cId="250012939" sldId="405"/>
        </pc:sldMkLst>
        <pc:spChg chg="mod">
          <ac:chgData name="Helen Woodhead" userId="ad3a4230-80d7-443d-8a9e-007713cf765f" providerId="ADAL" clId="{A0E132F1-B851-42A0-911E-3EE93E6739AB}" dt="2020-01-16T14:31:09.298" v="220" actId="255"/>
          <ac:spMkLst>
            <pc:docMk/>
            <pc:sldMk cId="250012939" sldId="405"/>
            <ac:spMk id="19" creationId="{5252A847-DE45-4FA3-A1F8-EEBEB845FF8E}"/>
          </ac:spMkLst>
        </pc:spChg>
        <pc:picChg chg="del">
          <ac:chgData name="Helen Woodhead" userId="ad3a4230-80d7-443d-8a9e-007713cf765f" providerId="ADAL" clId="{A0E132F1-B851-42A0-911E-3EE93E6739AB}" dt="2020-01-16T14:30:35.402" v="213" actId="478"/>
          <ac:picMkLst>
            <pc:docMk/>
            <pc:sldMk cId="250012939" sldId="405"/>
            <ac:picMk id="9" creationId="{017D2111-1780-4D58-8637-760BC5DF170D}"/>
          </ac:picMkLst>
        </pc:picChg>
        <pc:picChg chg="add">
          <ac:chgData name="Helen Woodhead" userId="ad3a4230-80d7-443d-8a9e-007713cf765f" providerId="ADAL" clId="{A0E132F1-B851-42A0-911E-3EE93E6739AB}" dt="2020-01-16T14:30:35.782" v="214"/>
          <ac:picMkLst>
            <pc:docMk/>
            <pc:sldMk cId="250012939" sldId="405"/>
            <ac:picMk id="10" creationId="{E0435CC9-E7D6-460D-85F5-4F332D399E03}"/>
          </ac:picMkLst>
        </pc:picChg>
      </pc:sldChg>
      <pc:sldChg chg="modSp">
        <pc:chgData name="Helen Woodhead" userId="ad3a4230-80d7-443d-8a9e-007713cf765f" providerId="ADAL" clId="{A0E132F1-B851-42A0-911E-3EE93E6739AB}" dt="2020-01-16T14:26:36.253" v="72" actId="20577"/>
        <pc:sldMkLst>
          <pc:docMk/>
          <pc:sldMk cId="923095878" sldId="407"/>
        </pc:sldMkLst>
        <pc:spChg chg="mod">
          <ac:chgData name="Helen Woodhead" userId="ad3a4230-80d7-443d-8a9e-007713cf765f" providerId="ADAL" clId="{A0E132F1-B851-42A0-911E-3EE93E6739AB}" dt="2020-01-16T14:26:36.253" v="72" actId="20577"/>
          <ac:spMkLst>
            <pc:docMk/>
            <pc:sldMk cId="923095878" sldId="407"/>
            <ac:spMk id="19" creationId="{5252A847-DE45-4FA3-A1F8-EEBEB845FF8E}"/>
          </ac:spMkLst>
        </pc:spChg>
      </pc:sldChg>
      <pc:sldChg chg="modSp">
        <pc:chgData name="Helen Woodhead" userId="ad3a4230-80d7-443d-8a9e-007713cf765f" providerId="ADAL" clId="{A0E132F1-B851-42A0-911E-3EE93E6739AB}" dt="2020-01-16T14:27:26.496" v="117" actId="1036"/>
        <pc:sldMkLst>
          <pc:docMk/>
          <pc:sldMk cId="1771350551" sldId="408"/>
        </pc:sldMkLst>
        <pc:spChg chg="mod">
          <ac:chgData name="Helen Woodhead" userId="ad3a4230-80d7-443d-8a9e-007713cf765f" providerId="ADAL" clId="{A0E132F1-B851-42A0-911E-3EE93E6739AB}" dt="2020-01-16T14:27:26.496" v="117" actId="1036"/>
          <ac:spMkLst>
            <pc:docMk/>
            <pc:sldMk cId="1771350551" sldId="408"/>
            <ac:spMk id="2" creationId="{124E7857-9589-4BA8-A909-A857548671AA}"/>
          </ac:spMkLst>
        </pc:spChg>
        <pc:spChg chg="mod">
          <ac:chgData name="Helen Woodhead" userId="ad3a4230-80d7-443d-8a9e-007713cf765f" providerId="ADAL" clId="{A0E132F1-B851-42A0-911E-3EE93E6739AB}" dt="2020-01-16T14:27:19.672" v="86" actId="20577"/>
          <ac:spMkLst>
            <pc:docMk/>
            <pc:sldMk cId="1771350551" sldId="408"/>
            <ac:spMk id="19" creationId="{5252A847-DE45-4FA3-A1F8-EEBEB845FF8E}"/>
          </ac:spMkLst>
        </pc:spChg>
      </pc:sldChg>
      <pc:sldChg chg="modSp">
        <pc:chgData name="Helen Woodhead" userId="ad3a4230-80d7-443d-8a9e-007713cf765f" providerId="ADAL" clId="{A0E132F1-B851-42A0-911E-3EE93E6739AB}" dt="2020-01-16T14:25:30.704" v="8" actId="166"/>
        <pc:sldMkLst>
          <pc:docMk/>
          <pc:sldMk cId="2934224532" sldId="411"/>
        </pc:sldMkLst>
        <pc:spChg chg="ord">
          <ac:chgData name="Helen Woodhead" userId="ad3a4230-80d7-443d-8a9e-007713cf765f" providerId="ADAL" clId="{A0E132F1-B851-42A0-911E-3EE93E6739AB}" dt="2020-01-16T14:25:30.704" v="8" actId="166"/>
          <ac:spMkLst>
            <pc:docMk/>
            <pc:sldMk cId="2934224532" sldId="411"/>
            <ac:spMk id="27" creationId="{151B82E7-943F-4C9D-A122-25DD0219336E}"/>
          </ac:spMkLst>
        </pc:spChg>
        <pc:spChg chg="ord">
          <ac:chgData name="Helen Woodhead" userId="ad3a4230-80d7-443d-8a9e-007713cf765f" providerId="ADAL" clId="{A0E132F1-B851-42A0-911E-3EE93E6739AB}" dt="2020-01-16T14:25:30.704" v="8" actId="166"/>
          <ac:spMkLst>
            <pc:docMk/>
            <pc:sldMk cId="2934224532" sldId="411"/>
            <ac:spMk id="28" creationId="{D0668F8A-B07C-4E84-AE8A-A187540F2E09}"/>
          </ac:spMkLst>
        </pc:spChg>
        <pc:spChg chg="ord">
          <ac:chgData name="Helen Woodhead" userId="ad3a4230-80d7-443d-8a9e-007713cf765f" providerId="ADAL" clId="{A0E132F1-B851-42A0-911E-3EE93E6739AB}" dt="2020-01-16T14:25:30.704" v="8" actId="166"/>
          <ac:spMkLst>
            <pc:docMk/>
            <pc:sldMk cId="2934224532" sldId="411"/>
            <ac:spMk id="29" creationId="{338F91B8-C2EE-4D04-BBAC-232658F956D8}"/>
          </ac:spMkLst>
        </pc:spChg>
        <pc:spChg chg="ord">
          <ac:chgData name="Helen Woodhead" userId="ad3a4230-80d7-443d-8a9e-007713cf765f" providerId="ADAL" clId="{A0E132F1-B851-42A0-911E-3EE93E6739AB}" dt="2020-01-16T14:25:30.704" v="8" actId="166"/>
          <ac:spMkLst>
            <pc:docMk/>
            <pc:sldMk cId="2934224532" sldId="411"/>
            <ac:spMk id="30" creationId="{23A7EE1F-9934-4772-82AE-D4836E557E21}"/>
          </ac:spMkLst>
        </pc:spChg>
      </pc:sldChg>
      <pc:sldChg chg="modSp">
        <pc:chgData name="Helen Woodhead" userId="ad3a4230-80d7-443d-8a9e-007713cf765f" providerId="ADAL" clId="{A0E132F1-B851-42A0-911E-3EE93E6739AB}" dt="2020-01-16T14:24:33.457" v="3" actId="20577"/>
        <pc:sldMkLst>
          <pc:docMk/>
          <pc:sldMk cId="3844832371" sldId="412"/>
        </pc:sldMkLst>
        <pc:spChg chg="mod">
          <ac:chgData name="Helen Woodhead" userId="ad3a4230-80d7-443d-8a9e-007713cf765f" providerId="ADAL" clId="{A0E132F1-B851-42A0-911E-3EE93E6739AB}" dt="2020-01-16T14:24:33.457" v="3" actId="20577"/>
          <ac:spMkLst>
            <pc:docMk/>
            <pc:sldMk cId="3844832371" sldId="412"/>
            <ac:spMk id="17" creationId="{0F18B4CD-798D-4EA5-92CF-7A4BB6DD9812}"/>
          </ac:spMkLst>
        </pc:spChg>
      </pc:sldChg>
      <pc:sldChg chg="addSp delSp modSp">
        <pc:chgData name="Helen Woodhead" userId="ad3a4230-80d7-443d-8a9e-007713cf765f" providerId="ADAL" clId="{A0E132F1-B851-42A0-911E-3EE93E6739AB}" dt="2020-01-16T14:38:08.883" v="231" actId="1076"/>
        <pc:sldMkLst>
          <pc:docMk/>
          <pc:sldMk cId="207120844" sldId="414"/>
        </pc:sldMkLst>
        <pc:spChg chg="mod">
          <ac:chgData name="Helen Woodhead" userId="ad3a4230-80d7-443d-8a9e-007713cf765f" providerId="ADAL" clId="{A0E132F1-B851-42A0-911E-3EE93E6739AB}" dt="2020-01-16T14:28:44.097" v="186" actId="1038"/>
          <ac:spMkLst>
            <pc:docMk/>
            <pc:sldMk cId="207120844" sldId="414"/>
            <ac:spMk id="9" creationId="{1F021FFC-90E5-48E2-A488-DC0336A4B6FA}"/>
          </ac:spMkLst>
        </pc:spChg>
        <pc:spChg chg="mod">
          <ac:chgData name="Helen Woodhead" userId="ad3a4230-80d7-443d-8a9e-007713cf765f" providerId="ADAL" clId="{A0E132F1-B851-42A0-911E-3EE93E6739AB}" dt="2020-01-16T14:28:38.571" v="170" actId="6549"/>
          <ac:spMkLst>
            <pc:docMk/>
            <pc:sldMk cId="207120844" sldId="414"/>
            <ac:spMk id="19" creationId="{5252A847-DE45-4FA3-A1F8-EEBEB845FF8E}"/>
          </ac:spMkLst>
        </pc:spChg>
        <pc:picChg chg="del">
          <ac:chgData name="Helen Woodhead" userId="ad3a4230-80d7-443d-8a9e-007713cf765f" providerId="ADAL" clId="{A0E132F1-B851-42A0-911E-3EE93E6739AB}" dt="2020-01-16T14:38:05.519" v="229" actId="478"/>
          <ac:picMkLst>
            <pc:docMk/>
            <pc:sldMk cId="207120844" sldId="414"/>
            <ac:picMk id="3" creationId="{872E0B4F-EAB3-4BF2-A2D8-645FD3F1303E}"/>
          </ac:picMkLst>
        </pc:picChg>
        <pc:picChg chg="add mod">
          <ac:chgData name="Helen Woodhead" userId="ad3a4230-80d7-443d-8a9e-007713cf765f" providerId="ADAL" clId="{A0E132F1-B851-42A0-911E-3EE93E6739AB}" dt="2020-01-16T14:38:08.883" v="231" actId="1076"/>
          <ac:picMkLst>
            <pc:docMk/>
            <pc:sldMk cId="207120844" sldId="414"/>
            <ac:picMk id="10" creationId="{3C0EE879-F9ED-407C-A9B3-199CD3F7597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16/01/2020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16/01/2020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3g1.7"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lassroomsecrets.co.uk/using-prepositions-to-express-place-year-3-prepositions-resource-p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2020</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preposition expressing place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tree branches reached </a:t>
            </a:r>
            <a:r>
              <a:rPr lang="en-GB" sz="2800" b="1" dirty="0">
                <a:solidFill>
                  <a:srgbClr val="FF0000"/>
                </a:solidFill>
                <a:latin typeface="Century Gothic" panose="020B0502020202020204" pitchFamily="34" charset="0"/>
              </a:rPr>
              <a:t>beyond</a:t>
            </a:r>
            <a:r>
              <a:rPr lang="en-GB" sz="2800" b="1" dirty="0">
                <a:solidFill>
                  <a:schemeClr val="tx1"/>
                </a:solidFill>
                <a:latin typeface="Century Gothic" panose="020B0502020202020204" pitchFamily="34" charset="0"/>
              </a:rPr>
              <a:t> the limits </a:t>
            </a:r>
          </a:p>
          <a:p>
            <a:r>
              <a:rPr lang="en-GB" sz="2800" b="1" dirty="0">
                <a:solidFill>
                  <a:schemeClr val="tx1"/>
                </a:solidFill>
                <a:latin typeface="Century Gothic" panose="020B0502020202020204" pitchFamily="34" charset="0"/>
              </a:rPr>
              <a:t>of the palace wall.</a:t>
            </a:r>
          </a:p>
        </p:txBody>
      </p:sp>
      <p:sp>
        <p:nvSpPr>
          <p:cNvPr id="6" name="Oval 5">
            <a:extLst>
              <a:ext uri="{FF2B5EF4-FFF2-40B4-BE49-F238E27FC236}">
                <a16:creationId xmlns:a16="http://schemas.microsoft.com/office/drawing/2014/main" id="{E1D1F2E7-1FA8-4CA4-81F4-317BBF4EAA04}"/>
              </a:ext>
            </a:extLst>
          </p:cNvPr>
          <p:cNvSpPr/>
          <p:nvPr/>
        </p:nvSpPr>
        <p:spPr>
          <a:xfrm>
            <a:off x="5059680" y="1940560"/>
            <a:ext cx="1503680" cy="7213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1B8B40A9-7E91-4E18-8457-C49503160A60}"/>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AB9CA858-BBBD-4A77-829D-6A596BD5F83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9" name="Picture 8" descr="A close up of a sign&#10;&#10;Description generated with high confidence">
              <a:extLst>
                <a:ext uri="{FF2B5EF4-FFF2-40B4-BE49-F238E27FC236}">
                  <a16:creationId xmlns:a16="http://schemas.microsoft.com/office/drawing/2014/main" id="{A5D12C7E-E55B-403A-A678-42E412F6F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25594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noun and the preposition which need to swap places for the sentence below to make sense.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eagle whirled gracefully, high clouds the</a:t>
            </a:r>
          </a:p>
          <a:p>
            <a:r>
              <a:rPr lang="en-GB" sz="2800" b="1" dirty="0">
                <a:solidFill>
                  <a:schemeClr val="tx1"/>
                </a:solidFill>
                <a:latin typeface="Century Gothic" panose="020B0502020202020204" pitchFamily="34" charset="0"/>
              </a:rPr>
              <a:t>among.</a:t>
            </a:r>
            <a:endParaRPr lang="en-GB" sz="32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682D2AEF-4C6A-491E-B91A-1FFD18A1EE03}"/>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0910596A-DA30-45C1-ABE2-D893C48CF47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113E2C3-31D0-41F8-A778-A073C1E28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0052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noun and the preposition which need to swap places for the sentence below to make sense.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eagle whirled gracefully, high </a:t>
            </a:r>
            <a:r>
              <a:rPr lang="en-GB" sz="2800" b="1" u="sng" dirty="0">
                <a:solidFill>
                  <a:srgbClr val="FF0000"/>
                </a:solidFill>
                <a:latin typeface="Century Gothic" panose="020B0502020202020204" pitchFamily="34" charset="0"/>
              </a:rPr>
              <a:t>clouds</a:t>
            </a:r>
            <a:r>
              <a:rPr lang="en-GB" sz="2800" b="1" dirty="0">
                <a:solidFill>
                  <a:schemeClr val="tx1"/>
                </a:solidFill>
                <a:latin typeface="Century Gothic" panose="020B0502020202020204" pitchFamily="34" charset="0"/>
              </a:rPr>
              <a:t> the</a:t>
            </a:r>
          </a:p>
          <a:p>
            <a:r>
              <a:rPr lang="en-GB" sz="2800" b="1" u="sng" dirty="0">
                <a:solidFill>
                  <a:srgbClr val="FF0000"/>
                </a:solidFill>
                <a:latin typeface="Century Gothic" panose="020B0502020202020204" pitchFamily="34" charset="0"/>
              </a:rPr>
              <a:t>among</a:t>
            </a:r>
            <a:r>
              <a:rPr lang="en-GB" sz="2800" b="1" dirty="0">
                <a:solidFill>
                  <a:schemeClr val="tx1"/>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eagle whirled gracefully, high among the clouds.</a:t>
            </a:r>
            <a:endParaRPr lang="en-GB" sz="2400" b="1" dirty="0">
              <a:solidFill>
                <a:srgbClr val="FF0000"/>
              </a:solidFill>
              <a:latin typeface="Century Gothic" panose="020B0502020202020204" pitchFamily="34" charset="0"/>
            </a:endParaRPr>
          </a:p>
        </p:txBody>
      </p:sp>
      <p:grpSp>
        <p:nvGrpSpPr>
          <p:cNvPr id="6" name="Group 5">
            <a:extLst>
              <a:ext uri="{FF2B5EF4-FFF2-40B4-BE49-F238E27FC236}">
                <a16:creationId xmlns:a16="http://schemas.microsoft.com/office/drawing/2014/main" id="{6011A0DE-EAFC-4C18-9FD7-9837714FC051}"/>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BA7A952E-C8A6-496F-96CA-BFCDFE4122F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BAB45639-6A03-459C-A0C9-1B1E08D04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92309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a preposition to express place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I managed to swiftly hide </a:t>
            </a:r>
            <a:r>
              <a:rPr lang="en-GB" sz="2800" b="1" spc="-300" dirty="0">
                <a:solidFill>
                  <a:schemeClr val="tx1"/>
                </a:solidFill>
                <a:latin typeface="Century Gothic" panose="020B0502020202020204" pitchFamily="34" charset="0"/>
              </a:rPr>
              <a:t>__________</a:t>
            </a:r>
            <a:r>
              <a:rPr lang="en-GB" sz="2800" b="1" dirty="0">
                <a:solidFill>
                  <a:schemeClr val="tx1"/>
                </a:solidFill>
                <a:latin typeface="Century Gothic" panose="020B0502020202020204" pitchFamily="34" charset="0"/>
              </a:rPr>
              <a:t> the lumps of rock.</a:t>
            </a:r>
            <a:endParaRPr lang="en-GB" sz="32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EE12044D-1905-4FFE-A24B-CE3772D19A26}"/>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F3483506-F28A-4532-ADA3-4834E7ABC34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3AF74385-9BC1-4C2D-8475-17CA4FD15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8819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a preposition to express place in the sentence below.</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 </a:t>
            </a: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I managed to swiftly hide </a:t>
            </a:r>
            <a:r>
              <a:rPr lang="en-GB" sz="2800" b="1" spc="-300" dirty="0">
                <a:solidFill>
                  <a:schemeClr val="tx1"/>
                </a:solidFill>
                <a:latin typeface="Century Gothic" panose="020B0502020202020204" pitchFamily="34" charset="0"/>
              </a:rPr>
              <a:t>__________</a:t>
            </a:r>
            <a:r>
              <a:rPr lang="en-GB" sz="2800" b="1" dirty="0">
                <a:solidFill>
                  <a:schemeClr val="tx1"/>
                </a:solidFill>
                <a:latin typeface="Century Gothic" panose="020B0502020202020204" pitchFamily="34" charset="0"/>
              </a:rPr>
              <a:t> the lumps of rock.</a:t>
            </a:r>
            <a:endParaRPr lang="en-GB" sz="3200" b="1" dirty="0">
              <a:solidFill>
                <a:schemeClr val="tx1"/>
              </a:solidFill>
              <a:latin typeface="Century Gothic" panose="020B0502020202020204" pitchFamily="34" charset="0"/>
            </a:endParaRPr>
          </a:p>
        </p:txBody>
      </p:sp>
      <p:sp>
        <p:nvSpPr>
          <p:cNvPr id="2" name="TextBox 1">
            <a:extLst>
              <a:ext uri="{FF2B5EF4-FFF2-40B4-BE49-F238E27FC236}">
                <a16:creationId xmlns:a16="http://schemas.microsoft.com/office/drawing/2014/main" id="{124E7857-9589-4BA8-A909-A857548671AA}"/>
              </a:ext>
            </a:extLst>
          </p:cNvPr>
          <p:cNvSpPr txBox="1"/>
          <p:nvPr/>
        </p:nvSpPr>
        <p:spPr>
          <a:xfrm>
            <a:off x="4818738" y="2045064"/>
            <a:ext cx="1463040" cy="523220"/>
          </a:xfrm>
          <a:prstGeom prst="rect">
            <a:avLst/>
          </a:prstGeom>
          <a:noFill/>
        </p:spPr>
        <p:txBody>
          <a:bodyPr wrap="square" rtlCol="0">
            <a:spAutoFit/>
          </a:bodyPr>
          <a:lstStyle/>
          <a:p>
            <a:r>
              <a:rPr lang="en-GB" sz="2800" b="1" dirty="0">
                <a:solidFill>
                  <a:srgbClr val="FF0000"/>
                </a:solidFill>
                <a:latin typeface="Century Gothic" panose="020B0502020202020204" pitchFamily="34" charset="0"/>
              </a:rPr>
              <a:t>behind</a:t>
            </a:r>
          </a:p>
        </p:txBody>
      </p:sp>
      <p:grpSp>
        <p:nvGrpSpPr>
          <p:cNvPr id="7" name="Group 6">
            <a:extLst>
              <a:ext uri="{FF2B5EF4-FFF2-40B4-BE49-F238E27FC236}">
                <a16:creationId xmlns:a16="http://schemas.microsoft.com/office/drawing/2014/main" id="{D163BA69-A222-45C7-BB40-D16A50D85BD8}"/>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253C533D-5E7C-40BC-98E6-2E3E68881EC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9" name="Picture 8" descr="A close up of a sign&#10;&#10;Description generated with high confidence">
              <a:extLst>
                <a:ext uri="{FF2B5EF4-FFF2-40B4-BE49-F238E27FC236}">
                  <a16:creationId xmlns:a16="http://schemas.microsoft.com/office/drawing/2014/main" id="{ACC0A96D-A053-462E-A24D-BDCC04542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77135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7112AEB-F638-4B3F-A791-7FFB2B7CB107}"/>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49CC0129-9633-468A-8E99-76ED5A83FD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E6A3F7A4-3109-427D-9B65-3E939231F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C6BFC1C7-9D95-46CC-9A43-6C2FDFCDA92F}"/>
              </a:ext>
            </a:extLst>
          </p:cNvPr>
          <p:cNvPicPr>
            <a:picLocks noChangeAspect="1"/>
          </p:cNvPicPr>
          <p:nvPr/>
        </p:nvPicPr>
        <p:blipFill>
          <a:blip r:embed="rId3"/>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F4DE9989-B0E0-4510-97FC-B4FFC02481F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Change the meaning of the sentence below by changing the preposition.</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800" b="1" dirty="0">
                <a:solidFill>
                  <a:schemeClr val="tx1"/>
                </a:solidFill>
                <a:latin typeface="Century Gothic" panose="020B0502020202020204" pitchFamily="34" charset="0"/>
              </a:rPr>
              <a:t>The winding river flowed lazily around the city.</a:t>
            </a:r>
          </a:p>
        </p:txBody>
      </p:sp>
    </p:spTree>
    <p:extLst>
      <p:ext uri="{BB962C8B-B14F-4D97-AF65-F5344CB8AC3E}">
        <p14:creationId xmlns:p14="http://schemas.microsoft.com/office/powerpoint/2010/main" val="258339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7112AEB-F638-4B3F-A791-7FFB2B7CB107}"/>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49CC0129-9633-468A-8E99-76ED5A83FD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E6A3F7A4-3109-427D-9B65-3E939231F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C6BFC1C7-9D95-46CC-9A43-6C2FDFCDA92F}"/>
              </a:ext>
            </a:extLst>
          </p:cNvPr>
          <p:cNvPicPr>
            <a:picLocks noChangeAspect="1"/>
          </p:cNvPicPr>
          <p:nvPr/>
        </p:nvPicPr>
        <p:blipFill>
          <a:blip r:embed="rId3"/>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F4DE9989-B0E0-4510-97FC-B4FFC02481F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Change the meaning of the sentence below by changing the preposition.</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800" b="1" dirty="0">
                <a:solidFill>
                  <a:schemeClr val="tx1"/>
                </a:solidFill>
                <a:latin typeface="Century Gothic" panose="020B0502020202020204" pitchFamily="34" charset="0"/>
              </a:rPr>
              <a:t>The winding river flowed lazily </a:t>
            </a:r>
            <a:r>
              <a:rPr lang="en-GB" sz="2800" b="1" u="sng" dirty="0">
                <a:solidFill>
                  <a:srgbClr val="FF0000"/>
                </a:solidFill>
                <a:latin typeface="Century Gothic" panose="020B0502020202020204" pitchFamily="34" charset="0"/>
              </a:rPr>
              <a:t>around</a:t>
            </a:r>
            <a:r>
              <a:rPr lang="en-GB" sz="2800" b="1" dirty="0">
                <a:solidFill>
                  <a:schemeClr val="tx1"/>
                </a:solidFill>
                <a:latin typeface="Century Gothic" panose="020B0502020202020204" pitchFamily="34" charset="0"/>
              </a:rPr>
              <a:t> the city.</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Various answers, for example: ‘through’</a:t>
            </a: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The dark river flowed lazily </a:t>
            </a:r>
            <a:r>
              <a:rPr lang="en-GB" sz="2000" b="1" u="sng" dirty="0">
                <a:solidFill>
                  <a:srgbClr val="FF0000"/>
                </a:solidFill>
                <a:latin typeface="Century Gothic" panose="020B0502020202020204" pitchFamily="34" charset="0"/>
              </a:rPr>
              <a:t>through</a:t>
            </a:r>
            <a:r>
              <a:rPr lang="en-GB" sz="2000" b="1" dirty="0">
                <a:solidFill>
                  <a:srgbClr val="FF0000"/>
                </a:solidFill>
                <a:latin typeface="Century Gothic" panose="020B0502020202020204" pitchFamily="34" charset="0"/>
              </a:rPr>
              <a:t> the city. </a:t>
            </a:r>
            <a:endParaRPr lang="en-GB" sz="2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931982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ABD0908-1BC0-4062-937F-D54FF3576F39}"/>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F172C65B-EAE0-40EE-97C5-73DABA60BB0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7F4A8A6E-F673-41A6-B0C7-62737ABFB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6DB86FE9-1AF0-4CBD-ABF4-19C0FC7F0B0C}"/>
              </a:ext>
            </a:extLst>
          </p:cNvPr>
          <p:cNvPicPr>
            <a:picLocks noChangeAspect="1"/>
          </p:cNvPicPr>
          <p:nvPr/>
        </p:nvPicPr>
        <p:blipFill>
          <a:blip r:embed="rId3"/>
          <a:stretch>
            <a:fillRect/>
          </a:stretch>
        </p:blipFill>
        <p:spPr>
          <a:xfrm>
            <a:off x="115438" y="137318"/>
            <a:ext cx="8913124" cy="6322100"/>
          </a:xfrm>
          <a:prstGeom prst="rect">
            <a:avLst/>
          </a:prstGeom>
        </p:spPr>
      </p:pic>
      <p:sp>
        <p:nvSpPr>
          <p:cNvPr id="11" name="Rectangle 10">
            <a:extLst>
              <a:ext uri="{FF2B5EF4-FFF2-40B4-BE49-F238E27FC236}">
                <a16:creationId xmlns:a16="http://schemas.microsoft.com/office/drawing/2014/main" id="{91AF6A6A-8906-4421-9C2F-D4AB6FD063B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List three prepositions which could fill the gap in the sentence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800" b="1" dirty="0">
                <a:solidFill>
                  <a:schemeClr val="tx1"/>
                </a:solidFill>
                <a:latin typeface="Century Gothic" panose="020B0502020202020204" pitchFamily="34" charset="0"/>
              </a:rPr>
              <a:t>The businessman stared confidently </a:t>
            </a:r>
            <a:r>
              <a:rPr lang="en-GB" sz="2800" b="1" spc="-300" dirty="0">
                <a:solidFill>
                  <a:schemeClr val="tx1"/>
                </a:solidFill>
                <a:latin typeface="Century Gothic" panose="020B0502020202020204" pitchFamily="34" charset="0"/>
              </a:rPr>
              <a:t>________</a:t>
            </a:r>
            <a:r>
              <a:rPr lang="en-GB" sz="2800" b="1" dirty="0">
                <a:solidFill>
                  <a:schemeClr val="tx1"/>
                </a:solidFill>
                <a:latin typeface="Century Gothic" panose="020B0502020202020204" pitchFamily="34" charset="0"/>
              </a:rPr>
              <a:t> the mirror.</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3070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ABD0908-1BC0-4062-937F-D54FF3576F39}"/>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F172C65B-EAE0-40EE-97C5-73DABA60BB0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7F4A8A6E-F673-41A6-B0C7-62737ABFB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6DB86FE9-1AF0-4CBD-ABF4-19C0FC7F0B0C}"/>
              </a:ext>
            </a:extLst>
          </p:cNvPr>
          <p:cNvPicPr>
            <a:picLocks noChangeAspect="1"/>
          </p:cNvPicPr>
          <p:nvPr/>
        </p:nvPicPr>
        <p:blipFill>
          <a:blip r:embed="rId3"/>
          <a:stretch>
            <a:fillRect/>
          </a:stretch>
        </p:blipFill>
        <p:spPr>
          <a:xfrm>
            <a:off x="115438" y="137318"/>
            <a:ext cx="8913124" cy="6322100"/>
          </a:xfrm>
          <a:prstGeom prst="rect">
            <a:avLst/>
          </a:prstGeom>
        </p:spPr>
      </p:pic>
      <p:sp>
        <p:nvSpPr>
          <p:cNvPr id="11" name="Rectangle 10">
            <a:extLst>
              <a:ext uri="{FF2B5EF4-FFF2-40B4-BE49-F238E27FC236}">
                <a16:creationId xmlns:a16="http://schemas.microsoft.com/office/drawing/2014/main" id="{91AF6A6A-8906-4421-9C2F-D4AB6FD063B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List three prepositions which could fill the gap in the sentence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800" b="1" dirty="0">
                <a:solidFill>
                  <a:schemeClr val="tx1"/>
                </a:solidFill>
                <a:latin typeface="Century Gothic" panose="020B0502020202020204" pitchFamily="34" charset="0"/>
              </a:rPr>
              <a:t>The businessman stared confidently </a:t>
            </a:r>
            <a:r>
              <a:rPr lang="en-GB" sz="2800" b="1" spc="-300" dirty="0">
                <a:solidFill>
                  <a:schemeClr val="tx1"/>
                </a:solidFill>
                <a:latin typeface="Century Gothic" panose="020B0502020202020204" pitchFamily="34" charset="0"/>
              </a:rPr>
              <a:t>________</a:t>
            </a:r>
            <a:r>
              <a:rPr lang="en-GB" sz="2800" b="1" dirty="0">
                <a:solidFill>
                  <a:schemeClr val="tx1"/>
                </a:solidFill>
                <a:latin typeface="Century Gothic" panose="020B0502020202020204" pitchFamily="34" charset="0"/>
              </a:rPr>
              <a:t> the mirror.</a:t>
            </a:r>
          </a:p>
          <a:p>
            <a:pPr lvl="0"/>
            <a:endParaRPr lang="en-GB" sz="2800" b="1" dirty="0">
              <a:solidFill>
                <a:schemeClr val="tx1"/>
              </a:solidFill>
              <a:latin typeface="Century Gothic" panose="020B0502020202020204" pitchFamily="34" charset="0"/>
            </a:endParaRPr>
          </a:p>
          <a:p>
            <a:pPr lvl="0"/>
            <a:endParaRPr lang="en-GB" sz="2800" b="1" dirty="0">
              <a:solidFill>
                <a:schemeClr val="tx1"/>
              </a:solidFill>
              <a:latin typeface="Century Gothic" panose="020B0502020202020204" pitchFamily="34" charset="0"/>
            </a:endParaRPr>
          </a:p>
          <a:p>
            <a:pPr lvl="0"/>
            <a:endParaRPr lang="en-GB" sz="2800" b="1" dirty="0">
              <a:solidFill>
                <a:schemeClr val="tx1"/>
              </a:solidFill>
              <a:latin typeface="Century Gothic" panose="020B0502020202020204" pitchFamily="34" charset="0"/>
            </a:endParaRPr>
          </a:p>
          <a:p>
            <a:pPr lvl="0"/>
            <a:endParaRPr lang="en-GB" sz="2800" b="1" dirty="0">
              <a:solidFill>
                <a:schemeClr val="tx1"/>
              </a:solidFill>
              <a:latin typeface="Century Gothic" panose="020B0502020202020204" pitchFamily="34" charset="0"/>
            </a:endParaRPr>
          </a:p>
          <a:p>
            <a:pPr lvl="0"/>
            <a:endParaRPr lang="en-GB" sz="2800" b="1" dirty="0">
              <a:solidFill>
                <a:schemeClr val="tx1"/>
              </a:solidFill>
              <a:latin typeface="Century Gothic" panose="020B0502020202020204" pitchFamily="34" charset="0"/>
            </a:endParaRPr>
          </a:p>
          <a:p>
            <a:pPr lvl="0"/>
            <a:endParaRPr lang="en-GB" sz="2800" b="1" dirty="0">
              <a:solidFill>
                <a:schemeClr val="tx1"/>
              </a:solidFill>
              <a:latin typeface="Century Gothic" panose="020B0502020202020204" pitchFamily="34" charset="0"/>
            </a:endParaRP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Various answers, for example: ‘into’, ‘at’ and ‘in’</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10" name="TextBox 9">
            <a:extLst>
              <a:ext uri="{FF2B5EF4-FFF2-40B4-BE49-F238E27FC236}">
                <a16:creationId xmlns:a16="http://schemas.microsoft.com/office/drawing/2014/main" id="{A3419E8C-21E2-41BA-9A8D-E77123105A23}"/>
              </a:ext>
            </a:extLst>
          </p:cNvPr>
          <p:cNvSpPr txBox="1"/>
          <p:nvPr/>
        </p:nvSpPr>
        <p:spPr>
          <a:xfrm>
            <a:off x="6783611" y="1735183"/>
            <a:ext cx="1059542" cy="523220"/>
          </a:xfrm>
          <a:prstGeom prst="rect">
            <a:avLst/>
          </a:prstGeom>
          <a:noFill/>
        </p:spPr>
        <p:txBody>
          <a:bodyPr wrap="square" rtlCol="0">
            <a:spAutoFit/>
          </a:bodyPr>
          <a:lstStyle/>
          <a:p>
            <a:r>
              <a:rPr lang="en-GB" sz="2800" b="1" dirty="0">
                <a:solidFill>
                  <a:srgbClr val="FF0000"/>
                </a:solidFill>
                <a:latin typeface="Century Gothic" panose="020B0502020202020204" pitchFamily="34" charset="0"/>
              </a:rPr>
              <a:t>into</a:t>
            </a:r>
          </a:p>
        </p:txBody>
      </p:sp>
    </p:spTree>
    <p:extLst>
      <p:ext uri="{BB962C8B-B14F-4D97-AF65-F5344CB8AC3E}">
        <p14:creationId xmlns:p14="http://schemas.microsoft.com/office/powerpoint/2010/main" val="355184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0F1E5A-04EA-4AEC-ADFD-F83D8241CBBD}"/>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1C908040-1838-4F1C-B088-74DBE8D7FBA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43986330-E2A2-4E4A-947D-A83842D34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4DFBAA18-CCD4-4C4C-B186-B897416C9B50}"/>
              </a:ext>
            </a:extLst>
          </p:cNvPr>
          <p:cNvPicPr>
            <a:picLocks noChangeAspect="1"/>
          </p:cNvPicPr>
          <p:nvPr/>
        </p:nvPicPr>
        <p:blipFill>
          <a:blip r:embed="rId3"/>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52D93D8A-92D8-461B-83F2-E784E5AF339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Does the preposition make sense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ugly troll violently hurled rocks between the</a:t>
            </a:r>
          </a:p>
          <a:p>
            <a:r>
              <a:rPr lang="en-GB" sz="2800" b="1" dirty="0">
                <a:solidFill>
                  <a:schemeClr val="tx1"/>
                </a:solidFill>
                <a:latin typeface="Century Gothic" panose="020B0502020202020204" pitchFamily="34" charset="0"/>
              </a:rPr>
              <a:t>tower.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411473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2 – Prepositions – Using Prepositions to Express Place</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lnSpc>
                <a:spcPct val="100000"/>
              </a:lnSpc>
              <a:spcAft>
                <a:spcPts val="0"/>
              </a:spcAft>
              <a:buClrTx/>
              <a:buSzTx/>
              <a:tabLst/>
            </a:pPr>
            <a:r>
              <a:rPr lang="en-US" sz="1200" b="1" dirty="0">
                <a:solidFill>
                  <a:prstClr val="black"/>
                </a:solidFill>
                <a:latin typeface="Century Gothic" panose="020B0502020202020204" pitchFamily="34" charset="0"/>
              </a:rPr>
              <a:t>English Year 3: (3G1.7) </a:t>
            </a:r>
            <a:r>
              <a:rPr lang="en-US" sz="1200" b="1" dirty="0">
                <a:solidFill>
                  <a:srgbClr val="0563C1"/>
                </a:solidFill>
                <a:latin typeface="Century Gothic" panose="020B0502020202020204" pitchFamily="34" charset="0"/>
                <a:hlinkClick r:id="rId2">
                  <a:extLst>
                    <a:ext uri="{A12FA001-AC4F-418D-AE19-62706E023703}">
                      <ahyp:hlinkClr xmlns:ahyp="http://schemas.microsoft.com/office/drawing/2018/hyperlinkcolor" val="tx"/>
                    </a:ext>
                  </a:extLst>
                </a:hlinkClick>
              </a:rPr>
              <a:t>Using prepositions to express time and cause</a:t>
            </a:r>
            <a:endParaRPr lang="en-US" sz="1200" b="1" dirty="0">
              <a:solidFill>
                <a:srgbClr val="0563C1"/>
              </a:solidFill>
              <a:latin typeface="Century Gothic" panose="020B0502020202020204" pitchFamily="34" charset="0"/>
            </a:endParaRPr>
          </a:p>
          <a:p>
            <a:pPr marL="0" lvl="1" fontAlgn="base">
              <a:lnSpc>
                <a:spcPct val="100000"/>
              </a:lnSpc>
              <a:spcAft>
                <a:spcPts val="0"/>
              </a:spcAft>
              <a:buClrTx/>
              <a:buSzTx/>
              <a:tabLst/>
            </a:pPr>
            <a:r>
              <a:rPr lang="en-US" sz="1200" b="1" dirty="0">
                <a:solidFill>
                  <a:prstClr val="black"/>
                </a:solidFill>
                <a:latin typeface="Century Gothic" panose="020B0502020202020204" pitchFamily="34" charset="0"/>
              </a:rPr>
              <a:t>English Year 3: (3G1.7) </a:t>
            </a:r>
            <a:r>
              <a:rPr lang="en-US" sz="1200" b="1" dirty="0">
                <a:solidFill>
                  <a:srgbClr val="0563C1"/>
                </a:solidFill>
                <a:latin typeface="Century Gothic" panose="020B0502020202020204" pitchFamily="34" charset="0"/>
                <a:hlinkClick r:id="rId2">
                  <a:extLst>
                    <a:ext uri="{A12FA001-AC4F-418D-AE19-62706E023703}">
                      <ahyp:hlinkClr xmlns:ahyp="http://schemas.microsoft.com/office/drawing/2018/hyperlinkcolor" val="tx"/>
                    </a:ext>
                  </a:extLst>
                </a:hlinkClick>
              </a:rPr>
              <a:t>Express time, place and cause using prepositions [for example, before, after, during, in, because of]</a:t>
            </a:r>
            <a:endParaRPr lang="en-US" sz="1200" b="1" dirty="0">
              <a:solidFill>
                <a:srgbClr val="0563C1"/>
              </a:solidFill>
              <a:latin typeface="Century Gothic" panose="020B0502020202020204" pitchFamily="34" charset="0"/>
            </a:endParaRPr>
          </a:p>
          <a:p>
            <a:pPr marL="0" lvl="1" fontAlgn="base">
              <a:lnSpc>
                <a:spcPct val="100000"/>
              </a:lnSpc>
              <a:spcAft>
                <a:spcPts val="0"/>
              </a:spcAft>
              <a:buClrTx/>
              <a:buSzTx/>
              <a:tabLst/>
            </a:pPr>
            <a:r>
              <a:rPr lang="en-US" sz="1200" b="1" dirty="0">
                <a:solidFill>
                  <a:prstClr val="black"/>
                </a:solidFill>
                <a:latin typeface="Century Gothic" panose="020B0502020202020204" pitchFamily="34" charset="0"/>
              </a:rPr>
              <a:t>Terminology for pupils:</a:t>
            </a:r>
          </a:p>
          <a:p>
            <a:pPr marL="628650" lvl="2" indent="-171450" fontAlgn="base">
              <a:lnSpc>
                <a:spcPct val="100000"/>
              </a:lnSpc>
              <a:spcAft>
                <a:spcPts val="0"/>
              </a:spcAft>
              <a:buClrTx/>
              <a:buSzTx/>
              <a:buFont typeface="Arial" panose="020B0604020202020204" pitchFamily="34" charset="0"/>
              <a:buChar char="•"/>
              <a:tabLst/>
            </a:pPr>
            <a:r>
              <a:rPr lang="en-US" sz="1200" b="1" dirty="0">
                <a:solidFill>
                  <a:prstClr val="black"/>
                </a:solidFill>
                <a:latin typeface="Century Gothic" panose="020B0502020202020204" pitchFamily="34" charset="0"/>
              </a:rPr>
              <a:t>(3G1.7) </a:t>
            </a:r>
            <a:r>
              <a:rPr lang="en-US" sz="1200" b="1" dirty="0">
                <a:solidFill>
                  <a:srgbClr val="0563C1"/>
                </a:solidFill>
                <a:latin typeface="Century Gothic" panose="020B0502020202020204" pitchFamily="34" charset="0"/>
                <a:hlinkClick r:id="rId2">
                  <a:extLst>
                    <a:ext uri="{A12FA001-AC4F-418D-AE19-62706E023703}">
                      <ahyp:hlinkClr xmlns:ahyp="http://schemas.microsoft.com/office/drawing/2018/hyperlinkcolor" val="tx"/>
                    </a:ext>
                  </a:extLst>
                </a:hlinkClick>
              </a:rPr>
              <a:t>preposition</a:t>
            </a:r>
            <a:endParaRPr lang="en-US" sz="1200" b="1" dirty="0">
              <a:solidFill>
                <a:srgbClr val="0563C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A8AF84DB-5C01-4B40-808D-F1494CE8A26E}"/>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2BFEA3BD-2B29-4BA1-9D4A-ACF4D5E590B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010F5F08-ECA8-4EBC-8A2B-C3ACF456E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0F1E5A-04EA-4AEC-ADFD-F83D8241CBBD}"/>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1C908040-1838-4F1C-B088-74DBE8D7FBA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43986330-E2A2-4E4A-947D-A83842D34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4DFBAA18-CCD4-4C4C-B186-B897416C9B50}"/>
              </a:ext>
            </a:extLst>
          </p:cNvPr>
          <p:cNvPicPr>
            <a:picLocks noChangeAspect="1"/>
          </p:cNvPicPr>
          <p:nvPr/>
        </p:nvPicPr>
        <p:blipFill>
          <a:blip r:embed="rId3"/>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52D93D8A-92D8-461B-83F2-E784E5AF339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Does the preposition make sense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ugly troll violently hurled rocks between the</a:t>
            </a:r>
          </a:p>
          <a:p>
            <a:r>
              <a:rPr lang="en-GB" sz="2800" b="1" dirty="0">
                <a:solidFill>
                  <a:schemeClr val="tx1"/>
                </a:solidFill>
                <a:latin typeface="Century Gothic" panose="020B0502020202020204" pitchFamily="34" charset="0"/>
              </a:rPr>
              <a:t>tower.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it does not make sense because…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2740422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0F1E5A-04EA-4AEC-ADFD-F83D8241CBBD}"/>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1C908040-1838-4F1C-B088-74DBE8D7FBA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43986330-E2A2-4E4A-947D-A83842D34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4DFBAA18-CCD4-4C4C-B186-B897416C9B50}"/>
              </a:ext>
            </a:extLst>
          </p:cNvPr>
          <p:cNvPicPr>
            <a:picLocks noChangeAspect="1"/>
          </p:cNvPicPr>
          <p:nvPr/>
        </p:nvPicPr>
        <p:blipFill>
          <a:blip r:embed="rId3"/>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52D93D8A-92D8-461B-83F2-E784E5AF339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Does the preposition make sense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ugly troll violently hurled rocks </a:t>
            </a:r>
            <a:r>
              <a:rPr lang="en-GB" sz="2800" b="1" u="sng" dirty="0">
                <a:solidFill>
                  <a:srgbClr val="FF0000"/>
                </a:solidFill>
                <a:latin typeface="Century Gothic" panose="020B0502020202020204" pitchFamily="34" charset="0"/>
              </a:rPr>
              <a:t>between</a:t>
            </a:r>
            <a:r>
              <a:rPr lang="en-GB" sz="2800" b="1" dirty="0">
                <a:solidFill>
                  <a:schemeClr val="tx1"/>
                </a:solidFill>
                <a:latin typeface="Century Gothic" panose="020B0502020202020204" pitchFamily="34" charset="0"/>
              </a:rPr>
              <a:t> the</a:t>
            </a:r>
          </a:p>
          <a:p>
            <a:r>
              <a:rPr lang="en-GB" sz="2800" b="1" dirty="0">
                <a:solidFill>
                  <a:schemeClr val="tx1"/>
                </a:solidFill>
                <a:latin typeface="Century Gothic" panose="020B0502020202020204" pitchFamily="34" charset="0"/>
              </a:rPr>
              <a:t>tower.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it does not make sense because there is only one tower, and using ‘between’ suggests there should be two objects for the rocks to go in the middle of. ‘Against’ could be used instead. </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The ugly troll violently hurled rocks </a:t>
            </a:r>
            <a:r>
              <a:rPr lang="en-GB" sz="2000" b="1" u="sng" dirty="0">
                <a:solidFill>
                  <a:srgbClr val="FF0000"/>
                </a:solidFill>
                <a:latin typeface="Century Gothic" panose="020B0502020202020204" pitchFamily="34" charset="0"/>
              </a:rPr>
              <a:t>against</a:t>
            </a:r>
            <a:r>
              <a:rPr lang="en-GB" sz="2000" b="1" dirty="0">
                <a:solidFill>
                  <a:srgbClr val="FF0000"/>
                </a:solidFill>
                <a:latin typeface="Century Gothic" panose="020B0502020202020204" pitchFamily="34" charset="0"/>
              </a:rPr>
              <a:t> the tower.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253924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2 – Prepositions – Using Prepositions to Express Place</a:t>
            </a:r>
          </a:p>
          <a:p>
            <a:pPr lvl="0" algn="ctr"/>
            <a:endParaRPr lang="en-GB" sz="20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600" b="1" dirty="0">
              <a:solidFill>
                <a:schemeClr val="tx1"/>
              </a:solidFill>
              <a:latin typeface="Century Gothic" panose="020B0502020202020204" pitchFamily="34" charset="0"/>
            </a:endParaRP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Once children are confident in using prepositional phrases to express time, they can move on to using them to express place, for example: My pencil is </a:t>
            </a:r>
            <a:r>
              <a:rPr lang="en-US" sz="1200" b="1" i="1" dirty="0">
                <a:solidFill>
                  <a:schemeClr val="tx1"/>
                </a:solidFill>
                <a:latin typeface="Century Gothic" panose="020B0502020202020204" pitchFamily="34" charset="0"/>
              </a:rPr>
              <a:t>under</a:t>
            </a:r>
            <a:r>
              <a:rPr lang="en-US" sz="1200" b="1" dirty="0">
                <a:solidFill>
                  <a:schemeClr val="tx1"/>
                </a:solidFill>
                <a:latin typeface="Century Gothic" panose="020B0502020202020204" pitchFamily="34" charset="0"/>
              </a:rPr>
              <a:t> </a:t>
            </a:r>
            <a:r>
              <a:rPr lang="en-US" sz="1200" b="1" i="1" dirty="0">
                <a:solidFill>
                  <a:schemeClr val="tx1"/>
                </a:solidFill>
                <a:latin typeface="Century Gothic" panose="020B0502020202020204" pitchFamily="34" charset="0"/>
              </a:rPr>
              <a:t>the book</a:t>
            </a:r>
            <a:r>
              <a:rPr lang="en-US" sz="1200" b="1" dirty="0">
                <a:solidFill>
                  <a:schemeClr val="tx1"/>
                </a:solidFill>
                <a:latin typeface="Century Gothic" panose="020B0502020202020204" pitchFamily="34" charset="0"/>
              </a:rPr>
              <a:t>.</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Some common prepositions to express place include: </a:t>
            </a:r>
            <a:r>
              <a:rPr lang="en-US" sz="1200" b="1" i="1" dirty="0">
                <a:solidFill>
                  <a:schemeClr val="tx1"/>
                </a:solidFill>
                <a:latin typeface="Century Gothic" panose="020B0502020202020204" pitchFamily="34" charset="0"/>
              </a:rPr>
              <a:t>under, over, above, on top of, behind, in the box, below</a:t>
            </a:r>
            <a:r>
              <a:rPr lang="en-US" sz="1200" b="1" dirty="0">
                <a:solidFill>
                  <a:schemeClr val="tx1"/>
                </a:solidFill>
                <a:latin typeface="Century Gothic" panose="020B0502020202020204" pitchFamily="34" charset="0"/>
              </a:rPr>
              <a:t>.</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Some children may experiment with the positioning of their prepositional phrase within a sentence.</a:t>
            </a:r>
          </a:p>
          <a:p>
            <a:pPr fontAlgn="base"/>
            <a:br>
              <a:rPr lang="en-US" sz="1600" b="1"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Focused Questions</a:t>
            </a:r>
          </a:p>
          <a:p>
            <a:pPr marL="355600" indent="-188913" fontAlgn="base"/>
            <a:endParaRPr lang="en-US" sz="12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Add a prepositional phrase to express place to this sentence.</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Replace this prepositional phrase to change the meaning of the sentence.</a:t>
            </a:r>
          </a:p>
          <a:p>
            <a:pPr lvl="0" defTabSz="457200">
              <a:defRPr/>
            </a:pPr>
            <a:endParaRPr lang="en-GB" dirty="0">
              <a:solidFill>
                <a:schemeClr val="tx1"/>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78425DAE-229C-4956-9E58-06C737A5DDA9}"/>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B7CFAAF9-AFA3-43C8-8D55-532D175B461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F99069DA-B37F-4BBF-86CB-A9603B9F2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043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2 – Prepositions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4: Using Prepositions to Express Place</a:t>
            </a:r>
            <a:endParaRPr lang="en-GB" sz="1200" b="1" dirty="0">
              <a:solidFill>
                <a:schemeClr val="bg2">
                  <a:lumMod val="25000"/>
                </a:scheme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8DA4CDDB-F366-4CFE-9751-75D60DBDF6EF}"/>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261C1756-62CD-46EB-BB64-5312DADEA6C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9" name="Picture 8" descr="A close up of a sign&#10;&#10;Description generated with high confidence">
              <a:extLst>
                <a:ext uri="{FF2B5EF4-FFF2-40B4-BE49-F238E27FC236}">
                  <a16:creationId xmlns:a16="http://schemas.microsoft.com/office/drawing/2014/main" id="{45DCA231-3306-4667-BCF7-761984B79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D724856-6A02-46A3-A76D-2160425800D9}"/>
              </a:ext>
            </a:extLst>
          </p:cNvPr>
          <p:cNvPicPr>
            <a:picLocks noChangeAspect="1"/>
          </p:cNvPicPr>
          <p:nvPr/>
        </p:nvPicPr>
        <p:blipFill>
          <a:blip r:embed="rId2"/>
          <a:stretch>
            <a:fillRect/>
          </a:stretch>
        </p:blipFill>
        <p:spPr>
          <a:xfrm>
            <a:off x="115438" y="135870"/>
            <a:ext cx="8913124" cy="6322100"/>
          </a:xfrm>
          <a:prstGeom prst="rect">
            <a:avLst/>
          </a:prstGeom>
        </p:spPr>
      </p:pic>
      <p:sp>
        <p:nvSpPr>
          <p:cNvPr id="26" name="Rectangle 25">
            <a:extLst>
              <a:ext uri="{FF2B5EF4-FFF2-40B4-BE49-F238E27FC236}">
                <a16:creationId xmlns:a16="http://schemas.microsoft.com/office/drawing/2014/main" id="{46EDA2E1-F037-4A3C-83A6-CAA1AF48225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each sentence to the picture it describes</a:t>
            </a:r>
            <a:r>
              <a:rPr lang="en-GB" sz="2000" b="1" dirty="0">
                <a:solidFill>
                  <a:schemeClr val="bg2">
                    <a:lumMod val="25000"/>
                  </a:schemeClr>
                </a:solidFill>
                <a:latin typeface="Century Gothic" panose="020B0502020202020204" pitchFamily="34" charset="0"/>
              </a:rPr>
              <a:t>.</a:t>
            </a:r>
          </a:p>
          <a:p>
            <a:pPr marL="88900" algn="ctr"/>
            <a:endParaRPr lang="en-GB" sz="2800" dirty="0">
              <a:solidFill>
                <a:schemeClr val="bg2">
                  <a:lumMod val="25000"/>
                </a:schemeClr>
              </a:solidFill>
              <a:latin typeface="SassoonCRInfantMedium" panose="02000603020000020003" pitchFamily="2" charset="0"/>
            </a:endParaRPr>
          </a:p>
        </p:txBody>
      </p:sp>
      <p:sp>
        <p:nvSpPr>
          <p:cNvPr id="27" name="Rectangle: Rounded Corners 26">
            <a:extLst>
              <a:ext uri="{FF2B5EF4-FFF2-40B4-BE49-F238E27FC236}">
                <a16:creationId xmlns:a16="http://schemas.microsoft.com/office/drawing/2014/main" id="{151B82E7-943F-4C9D-A122-25DD0219336E}"/>
              </a:ext>
            </a:extLst>
          </p:cNvPr>
          <p:cNvSpPr/>
          <p:nvPr/>
        </p:nvSpPr>
        <p:spPr>
          <a:xfrm>
            <a:off x="6682512" y="4425274"/>
            <a:ext cx="1843373" cy="1177711"/>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straw is behind the cylinder.</a:t>
            </a:r>
          </a:p>
        </p:txBody>
      </p:sp>
      <p:sp>
        <p:nvSpPr>
          <p:cNvPr id="28" name="Rectangle: Rounded Corners 27">
            <a:extLst>
              <a:ext uri="{FF2B5EF4-FFF2-40B4-BE49-F238E27FC236}">
                <a16:creationId xmlns:a16="http://schemas.microsoft.com/office/drawing/2014/main" id="{D0668F8A-B07C-4E84-AE8A-A187540F2E09}"/>
              </a:ext>
            </a:extLst>
          </p:cNvPr>
          <p:cNvSpPr/>
          <p:nvPr/>
        </p:nvSpPr>
        <p:spPr>
          <a:xfrm>
            <a:off x="4655841" y="4425274"/>
            <a:ext cx="1843373" cy="1177711"/>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straw is in the cylinder.</a:t>
            </a:r>
          </a:p>
        </p:txBody>
      </p:sp>
      <p:sp>
        <p:nvSpPr>
          <p:cNvPr id="29" name="Rectangle: Rounded Corners 28">
            <a:extLst>
              <a:ext uri="{FF2B5EF4-FFF2-40B4-BE49-F238E27FC236}">
                <a16:creationId xmlns:a16="http://schemas.microsoft.com/office/drawing/2014/main" id="{338F91B8-C2EE-4D04-BBAC-232658F956D8}"/>
              </a:ext>
            </a:extLst>
          </p:cNvPr>
          <p:cNvSpPr/>
          <p:nvPr/>
        </p:nvSpPr>
        <p:spPr>
          <a:xfrm>
            <a:off x="2629169" y="4425274"/>
            <a:ext cx="1843373" cy="117771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straw is on the cylinder.</a:t>
            </a:r>
          </a:p>
        </p:txBody>
      </p:sp>
      <p:sp>
        <p:nvSpPr>
          <p:cNvPr id="30" name="Rectangle: Rounded Corners 29">
            <a:extLst>
              <a:ext uri="{FF2B5EF4-FFF2-40B4-BE49-F238E27FC236}">
                <a16:creationId xmlns:a16="http://schemas.microsoft.com/office/drawing/2014/main" id="{23A7EE1F-9934-4772-82AE-D4836E557E21}"/>
              </a:ext>
            </a:extLst>
          </p:cNvPr>
          <p:cNvSpPr/>
          <p:nvPr/>
        </p:nvSpPr>
        <p:spPr>
          <a:xfrm>
            <a:off x="602497" y="4425274"/>
            <a:ext cx="1843373" cy="1177711"/>
          </a:xfrm>
          <a:prstGeom prst="roundRect">
            <a:avLst/>
          </a:prstGeom>
          <a:solidFill>
            <a:schemeClr val="bg1"/>
          </a:solidFill>
          <a:ln w="28575">
            <a:solidFill>
              <a:srgbClr val="D82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straw is above the cylinder.</a:t>
            </a:r>
          </a:p>
        </p:txBody>
      </p:sp>
      <p:grpSp>
        <p:nvGrpSpPr>
          <p:cNvPr id="11" name="Group 10">
            <a:extLst>
              <a:ext uri="{FF2B5EF4-FFF2-40B4-BE49-F238E27FC236}">
                <a16:creationId xmlns:a16="http://schemas.microsoft.com/office/drawing/2014/main" id="{C231ADFC-E9A7-4DC6-BA42-36C1DD78D9DA}"/>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B9096587-EF1A-44C2-9B79-DD8E6056016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08C4BB6A-D109-41A5-9A12-60DFBB1F5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3645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D724856-6A02-46A3-A76D-2160425800D9}"/>
              </a:ext>
            </a:extLst>
          </p:cNvPr>
          <p:cNvPicPr>
            <a:picLocks noChangeAspect="1"/>
          </p:cNvPicPr>
          <p:nvPr/>
        </p:nvPicPr>
        <p:blipFill>
          <a:blip r:embed="rId2"/>
          <a:stretch>
            <a:fillRect/>
          </a:stretch>
        </p:blipFill>
        <p:spPr>
          <a:xfrm>
            <a:off x="115438" y="135870"/>
            <a:ext cx="8913124" cy="6322100"/>
          </a:xfrm>
          <a:prstGeom prst="rect">
            <a:avLst/>
          </a:prstGeom>
        </p:spPr>
      </p:pic>
      <p:sp>
        <p:nvSpPr>
          <p:cNvPr id="26" name="Rectangle 25">
            <a:extLst>
              <a:ext uri="{FF2B5EF4-FFF2-40B4-BE49-F238E27FC236}">
                <a16:creationId xmlns:a16="http://schemas.microsoft.com/office/drawing/2014/main" id="{46EDA2E1-F037-4A3C-83A6-CAA1AF48225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each sentence to the picture it describes</a:t>
            </a:r>
            <a:r>
              <a:rPr lang="en-GB" sz="2000" b="1" dirty="0">
                <a:solidFill>
                  <a:schemeClr val="bg2">
                    <a:lumMod val="25000"/>
                  </a:schemeClr>
                </a:solidFill>
                <a:latin typeface="Century Gothic" panose="020B0502020202020204" pitchFamily="34" charset="0"/>
              </a:rPr>
              <a:t>.</a:t>
            </a:r>
          </a:p>
          <a:p>
            <a:pPr marL="88900" algn="ctr"/>
            <a:endParaRPr lang="en-GB" sz="2800" dirty="0">
              <a:solidFill>
                <a:schemeClr val="bg2">
                  <a:lumMod val="25000"/>
                </a:schemeClr>
              </a:solidFill>
              <a:latin typeface="SassoonCRInfantMedium" panose="02000603020000020003" pitchFamily="2" charset="0"/>
            </a:endParaRPr>
          </a:p>
        </p:txBody>
      </p:sp>
      <p:cxnSp>
        <p:nvCxnSpPr>
          <p:cNvPr id="11" name="Straight Arrow Connector 10">
            <a:extLst>
              <a:ext uri="{FF2B5EF4-FFF2-40B4-BE49-F238E27FC236}">
                <a16:creationId xmlns:a16="http://schemas.microsoft.com/office/drawing/2014/main" id="{982B1AD0-E667-4170-8E36-0617B277F7E7}"/>
              </a:ext>
            </a:extLst>
          </p:cNvPr>
          <p:cNvCxnSpPr/>
          <p:nvPr/>
        </p:nvCxnSpPr>
        <p:spPr>
          <a:xfrm flipV="1">
            <a:off x="1524184" y="3573119"/>
            <a:ext cx="3634226" cy="8521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25D7263-07CB-4C27-9EDF-6B37C39DCD77}"/>
              </a:ext>
            </a:extLst>
          </p:cNvPr>
          <p:cNvCxnSpPr>
            <a:cxnSpLocks/>
          </p:cNvCxnSpPr>
          <p:nvPr/>
        </p:nvCxnSpPr>
        <p:spPr>
          <a:xfrm flipV="1">
            <a:off x="3550856" y="3573119"/>
            <a:ext cx="3636134" cy="8521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29772C1-C6C2-464D-BDB7-A686AB551C62}"/>
              </a:ext>
            </a:extLst>
          </p:cNvPr>
          <p:cNvCxnSpPr/>
          <p:nvPr/>
        </p:nvCxnSpPr>
        <p:spPr>
          <a:xfrm flipH="1" flipV="1">
            <a:off x="1946470" y="3573119"/>
            <a:ext cx="3631058" cy="8521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122E6BB-64B4-46EA-B7C3-8125383BBC0E}"/>
              </a:ext>
            </a:extLst>
          </p:cNvPr>
          <p:cNvCxnSpPr/>
          <p:nvPr/>
        </p:nvCxnSpPr>
        <p:spPr>
          <a:xfrm flipH="1" flipV="1">
            <a:off x="3976313" y="3573119"/>
            <a:ext cx="3627886" cy="8521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19D1FC73-03C5-4DED-9A02-A85C798E23E5}"/>
              </a:ext>
            </a:extLst>
          </p:cNvPr>
          <p:cNvGrpSpPr/>
          <p:nvPr/>
        </p:nvGrpSpPr>
        <p:grpSpPr>
          <a:xfrm>
            <a:off x="59531" y="6454317"/>
            <a:ext cx="1238534" cy="403683"/>
            <a:chOff x="68077" y="6454317"/>
            <a:chExt cx="1238534" cy="403683"/>
          </a:xfrm>
        </p:grpSpPr>
        <p:sp>
          <p:nvSpPr>
            <p:cNvPr id="19" name="TextBox 8">
              <a:extLst>
                <a:ext uri="{FF2B5EF4-FFF2-40B4-BE49-F238E27FC236}">
                  <a16:creationId xmlns:a16="http://schemas.microsoft.com/office/drawing/2014/main" id="{D281B7F7-DE54-4CC4-B87B-683AF331AE9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6D75C78B-4B39-4DE2-86E2-4DC7DE4FC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7" name="Rectangle: Rounded Corners 26">
            <a:extLst>
              <a:ext uri="{FF2B5EF4-FFF2-40B4-BE49-F238E27FC236}">
                <a16:creationId xmlns:a16="http://schemas.microsoft.com/office/drawing/2014/main" id="{151B82E7-943F-4C9D-A122-25DD0219336E}"/>
              </a:ext>
            </a:extLst>
          </p:cNvPr>
          <p:cNvSpPr/>
          <p:nvPr/>
        </p:nvSpPr>
        <p:spPr>
          <a:xfrm>
            <a:off x="6682512" y="4425274"/>
            <a:ext cx="1843373" cy="1177711"/>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straw is behind the cylinder.</a:t>
            </a:r>
          </a:p>
        </p:txBody>
      </p:sp>
      <p:sp>
        <p:nvSpPr>
          <p:cNvPr id="28" name="Rectangle: Rounded Corners 27">
            <a:extLst>
              <a:ext uri="{FF2B5EF4-FFF2-40B4-BE49-F238E27FC236}">
                <a16:creationId xmlns:a16="http://schemas.microsoft.com/office/drawing/2014/main" id="{D0668F8A-B07C-4E84-AE8A-A187540F2E09}"/>
              </a:ext>
            </a:extLst>
          </p:cNvPr>
          <p:cNvSpPr/>
          <p:nvPr/>
        </p:nvSpPr>
        <p:spPr>
          <a:xfrm>
            <a:off x="4655841" y="4425274"/>
            <a:ext cx="1843373" cy="1177711"/>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straw is in the cylinder.</a:t>
            </a:r>
          </a:p>
        </p:txBody>
      </p:sp>
      <p:sp>
        <p:nvSpPr>
          <p:cNvPr id="29" name="Rectangle: Rounded Corners 28">
            <a:extLst>
              <a:ext uri="{FF2B5EF4-FFF2-40B4-BE49-F238E27FC236}">
                <a16:creationId xmlns:a16="http://schemas.microsoft.com/office/drawing/2014/main" id="{338F91B8-C2EE-4D04-BBAC-232658F956D8}"/>
              </a:ext>
            </a:extLst>
          </p:cNvPr>
          <p:cNvSpPr/>
          <p:nvPr/>
        </p:nvSpPr>
        <p:spPr>
          <a:xfrm>
            <a:off x="2629169" y="4425274"/>
            <a:ext cx="1843373" cy="117771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straw is on the cylinder.</a:t>
            </a:r>
          </a:p>
        </p:txBody>
      </p:sp>
      <p:sp>
        <p:nvSpPr>
          <p:cNvPr id="30" name="Rectangle: Rounded Corners 29">
            <a:extLst>
              <a:ext uri="{FF2B5EF4-FFF2-40B4-BE49-F238E27FC236}">
                <a16:creationId xmlns:a16="http://schemas.microsoft.com/office/drawing/2014/main" id="{23A7EE1F-9934-4772-82AE-D4836E557E21}"/>
              </a:ext>
            </a:extLst>
          </p:cNvPr>
          <p:cNvSpPr/>
          <p:nvPr/>
        </p:nvSpPr>
        <p:spPr>
          <a:xfrm>
            <a:off x="602497" y="4425274"/>
            <a:ext cx="1843373" cy="1177711"/>
          </a:xfrm>
          <a:prstGeom prst="roundRect">
            <a:avLst/>
          </a:prstGeom>
          <a:solidFill>
            <a:schemeClr val="bg1"/>
          </a:solidFill>
          <a:ln w="28575">
            <a:solidFill>
              <a:srgbClr val="D82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straw is above the cylinder.</a:t>
            </a:r>
          </a:p>
        </p:txBody>
      </p:sp>
    </p:spTree>
    <p:extLst>
      <p:ext uri="{BB962C8B-B14F-4D97-AF65-F5344CB8AC3E}">
        <p14:creationId xmlns:p14="http://schemas.microsoft.com/office/powerpoint/2010/main" val="293422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prepositions of place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sponge</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ago</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near</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high</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around</a:t>
            </a:r>
          </a:p>
          <a:p>
            <a:pPr algn="ctr"/>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738E9C81-5A58-453C-94A3-E87900570779}"/>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576BA111-66B5-4465-B8E6-C5F2DC8A0EE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87D94C1C-7B6E-46DE-9CC8-1BA07CFD7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6364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prepositions of place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sponge</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ago</a:t>
            </a:r>
          </a:p>
          <a:p>
            <a:pPr algn="ctr"/>
            <a:endParaRPr lang="en-GB" sz="2800" b="1" dirty="0">
              <a:solidFill>
                <a:schemeClr val="tx1"/>
              </a:solidFill>
              <a:latin typeface="Century Gothic" panose="020B0502020202020204" pitchFamily="34" charset="0"/>
            </a:endParaRPr>
          </a:p>
          <a:p>
            <a:pPr algn="ctr"/>
            <a:r>
              <a:rPr lang="en-GB" sz="2800" b="1" dirty="0">
                <a:solidFill>
                  <a:srgbClr val="FF0000"/>
                </a:solidFill>
                <a:latin typeface="Century Gothic" panose="020B0502020202020204" pitchFamily="34" charset="0"/>
              </a:rPr>
              <a:t>near</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high</a:t>
            </a:r>
          </a:p>
          <a:p>
            <a:pPr algn="ctr"/>
            <a:endParaRPr lang="en-GB" sz="2800" b="1" dirty="0">
              <a:solidFill>
                <a:schemeClr val="tx1"/>
              </a:solidFill>
              <a:latin typeface="Century Gothic" panose="020B0502020202020204" pitchFamily="34" charset="0"/>
            </a:endParaRPr>
          </a:p>
          <a:p>
            <a:pPr algn="ctr"/>
            <a:r>
              <a:rPr lang="en-GB" sz="2800" b="1" dirty="0">
                <a:solidFill>
                  <a:srgbClr val="FF0000"/>
                </a:solidFill>
                <a:latin typeface="Century Gothic" panose="020B0502020202020204" pitchFamily="34" charset="0"/>
              </a:rPr>
              <a:t>around</a:t>
            </a:r>
          </a:p>
          <a:p>
            <a:pPr algn="ctr"/>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738E9C81-5A58-453C-94A3-E87900570779}"/>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576BA111-66B5-4465-B8E6-C5F2DC8A0EE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87D94C1C-7B6E-46DE-9CC8-1BA07CFD7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1" name="Oval 10">
            <a:extLst>
              <a:ext uri="{FF2B5EF4-FFF2-40B4-BE49-F238E27FC236}">
                <a16:creationId xmlns:a16="http://schemas.microsoft.com/office/drawing/2014/main" id="{DFA6BE0E-BBA7-4727-9D2B-2600DE88F496}"/>
              </a:ext>
            </a:extLst>
          </p:cNvPr>
          <p:cNvSpPr/>
          <p:nvPr/>
        </p:nvSpPr>
        <p:spPr>
          <a:xfrm>
            <a:off x="3748329" y="5090944"/>
            <a:ext cx="1647342" cy="643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AD57C24-730A-464D-86F9-E128DE5471B6}"/>
              </a:ext>
            </a:extLst>
          </p:cNvPr>
          <p:cNvSpPr/>
          <p:nvPr/>
        </p:nvSpPr>
        <p:spPr>
          <a:xfrm>
            <a:off x="3748329" y="3385458"/>
            <a:ext cx="1647342" cy="643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083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preposition expressing place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tree branches reached beyond the limits </a:t>
            </a:r>
          </a:p>
          <a:p>
            <a:r>
              <a:rPr lang="en-GB" sz="2800" b="1" dirty="0">
                <a:solidFill>
                  <a:schemeClr val="tx1"/>
                </a:solidFill>
                <a:latin typeface="Century Gothic" panose="020B0502020202020204" pitchFamily="34" charset="0"/>
              </a:rPr>
              <a:t>of the palace wall.</a:t>
            </a:r>
          </a:p>
        </p:txBody>
      </p:sp>
      <p:grpSp>
        <p:nvGrpSpPr>
          <p:cNvPr id="6" name="Group 5">
            <a:extLst>
              <a:ext uri="{FF2B5EF4-FFF2-40B4-BE49-F238E27FC236}">
                <a16:creationId xmlns:a16="http://schemas.microsoft.com/office/drawing/2014/main" id="{EF5D188F-5E6D-401F-B1C1-99E950D005A0}"/>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9DC6BD53-7A59-416F-A323-630B164F30C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79492E7A-8DA3-4718-825F-CFD86EB87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www.w3.org/XML/1998/namespace"/>
    <ds:schemaRef ds:uri="http://schemas.microsoft.com/sharepoint/v3"/>
    <ds:schemaRef ds:uri="http://schemas.microsoft.com/office/infopath/2007/PartnerControls"/>
    <ds:schemaRef ds:uri="http://purl.org/dc/elements/1.1/"/>
    <ds:schemaRef ds:uri="86144f90-c7b6-48d0-aae5-f5e9e48cc3df"/>
    <ds:schemaRef ds:uri="http://purl.org/dc/dcmitype/"/>
    <ds:schemaRef ds:uri="http://schemas.microsoft.com/office/2006/metadata/properties"/>
    <ds:schemaRef ds:uri="http://schemas.openxmlformats.org/package/2006/metadata/core-properties"/>
    <ds:schemaRef ds:uri="0f0ae0ff-29c4-4766-b250-c1a9bee8d430"/>
    <ds:schemaRef ds:uri="http://purl.org/dc/terms/"/>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FB22B7B2-3148-4DF7-A2FA-CD2A0E2363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277</TotalTime>
  <Words>1020</Words>
  <Application>Microsoft Office PowerPoint</Application>
  <PresentationFormat>On-screen Show (4:3)</PresentationFormat>
  <Paragraphs>256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Using Prepositions to Express Place PowerPoint Presentation</dc:title>
  <dc:creator>Ashleigh Sobol</dc:creator>
  <cp:lastModifiedBy>Helen Woodhead</cp:lastModifiedBy>
  <cp:revision>4</cp:revision>
  <dcterms:created xsi:type="dcterms:W3CDTF">2018-03-17T10:08:43Z</dcterms:created>
  <dcterms:modified xsi:type="dcterms:W3CDTF">2020-01-16T15:06:54Z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