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408" r:id="rId5"/>
    <p:sldId id="256" r:id="rId6"/>
    <p:sldId id="391" r:id="rId7"/>
    <p:sldId id="390" r:id="rId8"/>
    <p:sldId id="361" r:id="rId9"/>
    <p:sldId id="407" r:id="rId10"/>
    <p:sldId id="395" r:id="rId11"/>
    <p:sldId id="397" r:id="rId12"/>
    <p:sldId id="394" r:id="rId13"/>
    <p:sldId id="396" r:id="rId14"/>
    <p:sldId id="393" r:id="rId15"/>
    <p:sldId id="398" r:id="rId16"/>
    <p:sldId id="392" r:id="rId17"/>
    <p:sldId id="399" r:id="rId18"/>
    <p:sldId id="402" r:id="rId19"/>
    <p:sldId id="409" r:id="rId20"/>
    <p:sldId id="401" r:id="rId21"/>
    <p:sldId id="403" r:id="rId22"/>
    <p:sldId id="400" r:id="rId23"/>
    <p:sldId id="405" r:id="rId24"/>
    <p:sldId id="314" r:id="rId25"/>
    <p:sldId id="40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872BE-87C0-450F-A66B-69D4CC4F62D0}" v="5" dt="2019-03-23T17:20:41.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Grix" userId="a678036f-2d88-407c-addb-d0af3fea6eec" providerId="ADAL" clId="{7C00B47A-7E03-4469-90E7-86FADE2F6481}"/>
  </pc:docChgLst>
  <pc:docChgLst>
    <pc:chgData name="Jan Fitzpatrick" userId="d1b284ec-d1dd-4765-b823-b34899491c26" providerId="ADAL" clId="{955872BE-87C0-450F-A66B-69D4CC4F62D0}"/>
    <pc:docChg chg="custSel addSld delSld modSld">
      <pc:chgData name="Jan Fitzpatrick" userId="d1b284ec-d1dd-4765-b823-b34899491c26" providerId="ADAL" clId="{955872BE-87C0-450F-A66B-69D4CC4F62D0}" dt="2019-03-23T17:20:41.737" v="126" actId="207"/>
      <pc:docMkLst>
        <pc:docMk/>
      </pc:docMkLst>
      <pc:sldChg chg="modSp">
        <pc:chgData name="Jan Fitzpatrick" userId="d1b284ec-d1dd-4765-b823-b34899491c26" providerId="ADAL" clId="{955872BE-87C0-450F-A66B-69D4CC4F62D0}" dt="2019-03-23T17:17:33.922" v="103" actId="207"/>
        <pc:sldMkLst>
          <pc:docMk/>
          <pc:sldMk cId="1035052751" sldId="361"/>
        </pc:sldMkLst>
        <pc:spChg chg="mod">
          <ac:chgData name="Jan Fitzpatrick" userId="d1b284ec-d1dd-4765-b823-b34899491c26" providerId="ADAL" clId="{955872BE-87C0-450F-A66B-69D4CC4F62D0}" dt="2019-03-23T17:17:33.922" v="103" actId="207"/>
          <ac:spMkLst>
            <pc:docMk/>
            <pc:sldMk cId="1035052751" sldId="361"/>
            <ac:spMk id="19" creationId="{5252A847-DE45-4FA3-A1F8-EEBEB845FF8E}"/>
          </ac:spMkLst>
        </pc:spChg>
        <pc:graphicFrameChg chg="modGraphic">
          <ac:chgData name="Jan Fitzpatrick" userId="d1b284ec-d1dd-4765-b823-b34899491c26" providerId="ADAL" clId="{955872BE-87C0-450F-A66B-69D4CC4F62D0}" dt="2019-03-21T11:29:13.319" v="17" actId="6549"/>
          <ac:graphicFrameMkLst>
            <pc:docMk/>
            <pc:sldMk cId="1035052751" sldId="361"/>
            <ac:graphicFrameMk id="9" creationId="{6A1454B1-4A0B-4F1C-A5F0-0932C3942D8A}"/>
          </ac:graphicFrameMkLst>
        </pc:graphicFrameChg>
      </pc:sldChg>
      <pc:sldChg chg="modSp">
        <pc:chgData name="Jan Fitzpatrick" userId="d1b284ec-d1dd-4765-b823-b34899491c26" providerId="ADAL" clId="{955872BE-87C0-450F-A66B-69D4CC4F62D0}" dt="2019-03-21T11:28:21.908" v="15" actId="403"/>
        <pc:sldMkLst>
          <pc:docMk/>
          <pc:sldMk cId="2075266808" sldId="391"/>
        </pc:sldMkLst>
        <pc:spChg chg="mod">
          <ac:chgData name="Jan Fitzpatrick" userId="d1b284ec-d1dd-4765-b823-b34899491c26" providerId="ADAL" clId="{955872BE-87C0-450F-A66B-69D4CC4F62D0}" dt="2019-03-21T11:28:21.908" v="15" actId="403"/>
          <ac:spMkLst>
            <pc:docMk/>
            <pc:sldMk cId="2075266808" sldId="391"/>
            <ac:spMk id="19" creationId="{5252A847-DE45-4FA3-A1F8-EEBEB845FF8E}"/>
          </ac:spMkLst>
        </pc:spChg>
      </pc:sldChg>
      <pc:sldChg chg="modSp">
        <pc:chgData name="Jan Fitzpatrick" userId="d1b284ec-d1dd-4765-b823-b34899491c26" providerId="ADAL" clId="{955872BE-87C0-450F-A66B-69D4CC4F62D0}" dt="2019-03-21T11:31:16.993" v="28" actId="20577"/>
        <pc:sldMkLst>
          <pc:docMk/>
          <pc:sldMk cId="3321583412" sldId="393"/>
        </pc:sldMkLst>
        <pc:spChg chg="mod">
          <ac:chgData name="Jan Fitzpatrick" userId="d1b284ec-d1dd-4765-b823-b34899491c26" providerId="ADAL" clId="{955872BE-87C0-450F-A66B-69D4CC4F62D0}" dt="2019-03-21T11:31:16.993" v="28" actId="20577"/>
          <ac:spMkLst>
            <pc:docMk/>
            <pc:sldMk cId="3321583412" sldId="393"/>
            <ac:spMk id="19" creationId="{5252A847-DE45-4FA3-A1F8-EEBEB845FF8E}"/>
          </ac:spMkLst>
        </pc:spChg>
      </pc:sldChg>
      <pc:sldChg chg="modSp">
        <pc:chgData name="Jan Fitzpatrick" userId="d1b284ec-d1dd-4765-b823-b34899491c26" providerId="ADAL" clId="{955872BE-87C0-450F-A66B-69D4CC4F62D0}" dt="2019-03-21T11:30:26.375" v="22" actId="6549"/>
        <pc:sldMkLst>
          <pc:docMk/>
          <pc:sldMk cId="889570154" sldId="396"/>
        </pc:sldMkLst>
        <pc:spChg chg="mod">
          <ac:chgData name="Jan Fitzpatrick" userId="d1b284ec-d1dd-4765-b823-b34899491c26" providerId="ADAL" clId="{955872BE-87C0-450F-A66B-69D4CC4F62D0}" dt="2019-03-21T11:30:26.375" v="22" actId="6549"/>
          <ac:spMkLst>
            <pc:docMk/>
            <pc:sldMk cId="889570154" sldId="396"/>
            <ac:spMk id="19" creationId="{5252A847-DE45-4FA3-A1F8-EEBEB845FF8E}"/>
          </ac:spMkLst>
        </pc:spChg>
      </pc:sldChg>
      <pc:sldChg chg="modSp">
        <pc:chgData name="Jan Fitzpatrick" userId="d1b284ec-d1dd-4765-b823-b34899491c26" providerId="ADAL" clId="{955872BE-87C0-450F-A66B-69D4CC4F62D0}" dt="2019-03-23T17:18:49.241" v="123" actId="207"/>
        <pc:sldMkLst>
          <pc:docMk/>
          <pc:sldMk cId="900430906" sldId="397"/>
        </pc:sldMkLst>
        <pc:graphicFrameChg chg="modGraphic">
          <ac:chgData name="Jan Fitzpatrick" userId="d1b284ec-d1dd-4765-b823-b34899491c26" providerId="ADAL" clId="{955872BE-87C0-450F-A66B-69D4CC4F62D0}" dt="2019-03-23T17:18:49.241" v="123" actId="207"/>
          <ac:graphicFrameMkLst>
            <pc:docMk/>
            <pc:sldMk cId="900430906" sldId="397"/>
            <ac:graphicFrameMk id="6" creationId="{07BE53C2-D743-41C2-90DB-7F7234C0C6DA}"/>
          </ac:graphicFrameMkLst>
        </pc:graphicFrameChg>
      </pc:sldChg>
      <pc:sldChg chg="modSp">
        <pc:chgData name="Jan Fitzpatrick" userId="d1b284ec-d1dd-4765-b823-b34899491c26" providerId="ADAL" clId="{955872BE-87C0-450F-A66B-69D4CC4F62D0}" dt="2019-03-21T11:30:50.090" v="27" actId="6549"/>
        <pc:sldMkLst>
          <pc:docMk/>
          <pc:sldMk cId="394678460" sldId="398"/>
        </pc:sldMkLst>
        <pc:spChg chg="mod">
          <ac:chgData name="Jan Fitzpatrick" userId="d1b284ec-d1dd-4765-b823-b34899491c26" providerId="ADAL" clId="{955872BE-87C0-450F-A66B-69D4CC4F62D0}" dt="2019-03-21T11:30:50.090" v="27" actId="6549"/>
          <ac:spMkLst>
            <pc:docMk/>
            <pc:sldMk cId="394678460" sldId="398"/>
            <ac:spMk id="19" creationId="{5252A847-DE45-4FA3-A1F8-EEBEB845FF8E}"/>
          </ac:spMkLst>
        </pc:spChg>
      </pc:sldChg>
      <pc:sldChg chg="modSp">
        <pc:chgData name="Jan Fitzpatrick" userId="d1b284ec-d1dd-4765-b823-b34899491c26" providerId="ADAL" clId="{955872BE-87C0-450F-A66B-69D4CC4F62D0}" dt="2019-03-21T11:32:48.402" v="39" actId="208"/>
        <pc:sldMkLst>
          <pc:docMk/>
          <pc:sldMk cId="2100054927" sldId="399"/>
        </pc:sldMkLst>
        <pc:spChg chg="mod">
          <ac:chgData name="Jan Fitzpatrick" userId="d1b284ec-d1dd-4765-b823-b34899491c26" providerId="ADAL" clId="{955872BE-87C0-450F-A66B-69D4CC4F62D0}" dt="2019-03-21T11:32:39.440" v="38" actId="207"/>
          <ac:spMkLst>
            <pc:docMk/>
            <pc:sldMk cId="2100054927" sldId="399"/>
            <ac:spMk id="16" creationId="{FCCB5477-A209-4473-82A8-66C286D8681B}"/>
          </ac:spMkLst>
        </pc:spChg>
        <pc:spChg chg="mod">
          <ac:chgData name="Jan Fitzpatrick" userId="d1b284ec-d1dd-4765-b823-b34899491c26" providerId="ADAL" clId="{955872BE-87C0-450F-A66B-69D4CC4F62D0}" dt="2019-03-21T11:32:33.427" v="37" actId="6549"/>
          <ac:spMkLst>
            <pc:docMk/>
            <pc:sldMk cId="2100054927" sldId="399"/>
            <ac:spMk id="19" creationId="{5252A847-DE45-4FA3-A1F8-EEBEB845FF8E}"/>
          </ac:spMkLst>
        </pc:spChg>
        <pc:cxnChg chg="mod">
          <ac:chgData name="Jan Fitzpatrick" userId="d1b284ec-d1dd-4765-b823-b34899491c26" providerId="ADAL" clId="{955872BE-87C0-450F-A66B-69D4CC4F62D0}" dt="2019-03-21T11:32:48.402" v="39" actId="208"/>
          <ac:cxnSpMkLst>
            <pc:docMk/>
            <pc:sldMk cId="2100054927" sldId="399"/>
            <ac:cxnSpMk id="17" creationId="{BF0BE411-5C70-4C26-97ED-5FE13259AD41}"/>
          </ac:cxnSpMkLst>
        </pc:cxnChg>
      </pc:sldChg>
      <pc:sldChg chg="addSp delSp modSp">
        <pc:chgData name="Jan Fitzpatrick" userId="d1b284ec-d1dd-4765-b823-b34899491c26" providerId="ADAL" clId="{955872BE-87C0-450F-A66B-69D4CC4F62D0}" dt="2019-03-21T11:35:54.913" v="83" actId="20577"/>
        <pc:sldMkLst>
          <pc:docMk/>
          <pc:sldMk cId="4008728787" sldId="400"/>
        </pc:sldMkLst>
        <pc:spChg chg="mod">
          <ac:chgData name="Jan Fitzpatrick" userId="d1b284ec-d1dd-4765-b823-b34899491c26" providerId="ADAL" clId="{955872BE-87C0-450F-A66B-69D4CC4F62D0}" dt="2019-03-21T11:35:54.913" v="83" actId="20577"/>
          <ac:spMkLst>
            <pc:docMk/>
            <pc:sldMk cId="4008728787" sldId="400"/>
            <ac:spMk id="19" creationId="{5252A847-DE45-4FA3-A1F8-EEBEB845FF8E}"/>
          </ac:spMkLst>
        </pc:spChg>
        <pc:spChg chg="mod">
          <ac:chgData name="Jan Fitzpatrick" userId="d1b284ec-d1dd-4765-b823-b34899491c26" providerId="ADAL" clId="{955872BE-87C0-450F-A66B-69D4CC4F62D0}" dt="2019-03-21T11:35:19.875" v="78" actId="20577"/>
          <ac:spMkLst>
            <pc:docMk/>
            <pc:sldMk cId="4008728787" sldId="400"/>
            <ac:spMk id="21" creationId="{EC98A67D-268C-4799-A425-B40626BEC9F3}"/>
          </ac:spMkLst>
        </pc:spChg>
        <pc:grpChg chg="del">
          <ac:chgData name="Jan Fitzpatrick" userId="d1b284ec-d1dd-4765-b823-b34899491c26" providerId="ADAL" clId="{955872BE-87C0-450F-A66B-69D4CC4F62D0}" dt="2019-03-21T11:35:04.011" v="76" actId="478"/>
          <ac:grpSpMkLst>
            <pc:docMk/>
            <pc:sldMk cId="4008728787" sldId="400"/>
            <ac:grpSpMk id="16" creationId="{275B4C82-BDE4-4229-A4CD-4715D8DC8059}"/>
          </ac:grpSpMkLst>
        </pc:grpChg>
        <pc:grpChg chg="add">
          <ac:chgData name="Jan Fitzpatrick" userId="d1b284ec-d1dd-4765-b823-b34899491c26" providerId="ADAL" clId="{955872BE-87C0-450F-A66B-69D4CC4F62D0}" dt="2019-03-21T11:35:11.670" v="77"/>
          <ac:grpSpMkLst>
            <pc:docMk/>
            <pc:sldMk cId="4008728787" sldId="400"/>
            <ac:grpSpMk id="20" creationId="{C56D1491-6C03-441D-BC93-AE182C487CC6}"/>
          </ac:grpSpMkLst>
        </pc:grpChg>
      </pc:sldChg>
      <pc:sldChg chg="modSp">
        <pc:chgData name="Jan Fitzpatrick" userId="d1b284ec-d1dd-4765-b823-b34899491c26" providerId="ADAL" clId="{955872BE-87C0-450F-A66B-69D4CC4F62D0}" dt="2019-03-21T11:33:51.562" v="41" actId="20577"/>
        <pc:sldMkLst>
          <pc:docMk/>
          <pc:sldMk cId="2157921936" sldId="401"/>
        </pc:sldMkLst>
        <pc:spChg chg="mod">
          <ac:chgData name="Jan Fitzpatrick" userId="d1b284ec-d1dd-4765-b823-b34899491c26" providerId="ADAL" clId="{955872BE-87C0-450F-A66B-69D4CC4F62D0}" dt="2019-03-21T11:33:51.562" v="41" actId="20577"/>
          <ac:spMkLst>
            <pc:docMk/>
            <pc:sldMk cId="2157921936" sldId="401"/>
            <ac:spMk id="19" creationId="{5252A847-DE45-4FA3-A1F8-EEBEB845FF8E}"/>
          </ac:spMkLst>
        </pc:spChg>
      </pc:sldChg>
      <pc:sldChg chg="modSp">
        <pc:chgData name="Jan Fitzpatrick" userId="d1b284ec-d1dd-4765-b823-b34899491c26" providerId="ADAL" clId="{955872BE-87C0-450F-A66B-69D4CC4F62D0}" dt="2019-03-21T12:30:42.557" v="97" actId="6549"/>
        <pc:sldMkLst>
          <pc:docMk/>
          <pc:sldMk cId="261592777" sldId="402"/>
        </pc:sldMkLst>
        <pc:spChg chg="mod">
          <ac:chgData name="Jan Fitzpatrick" userId="d1b284ec-d1dd-4765-b823-b34899491c26" providerId="ADAL" clId="{955872BE-87C0-450F-A66B-69D4CC4F62D0}" dt="2019-03-21T12:30:42.557" v="97" actId="6549"/>
          <ac:spMkLst>
            <pc:docMk/>
            <pc:sldMk cId="261592777" sldId="402"/>
            <ac:spMk id="19" creationId="{5252A847-DE45-4FA3-A1F8-EEBEB845FF8E}"/>
          </ac:spMkLst>
        </pc:spChg>
      </pc:sldChg>
      <pc:sldChg chg="modSp">
        <pc:chgData name="Jan Fitzpatrick" userId="d1b284ec-d1dd-4765-b823-b34899491c26" providerId="ADAL" clId="{955872BE-87C0-450F-A66B-69D4CC4F62D0}" dt="2019-03-21T11:35:51.505" v="82" actId="20577"/>
        <pc:sldMkLst>
          <pc:docMk/>
          <pc:sldMk cId="2569951943" sldId="403"/>
        </pc:sldMkLst>
        <pc:spChg chg="mod">
          <ac:chgData name="Jan Fitzpatrick" userId="d1b284ec-d1dd-4765-b823-b34899491c26" providerId="ADAL" clId="{955872BE-87C0-450F-A66B-69D4CC4F62D0}" dt="2019-03-21T11:35:51.505" v="82" actId="20577"/>
          <ac:spMkLst>
            <pc:docMk/>
            <pc:sldMk cId="2569951943" sldId="403"/>
            <ac:spMk id="19" creationId="{5252A847-DE45-4FA3-A1F8-EEBEB845FF8E}"/>
          </ac:spMkLst>
        </pc:spChg>
        <pc:grpChg chg="mod">
          <ac:chgData name="Jan Fitzpatrick" userId="d1b284ec-d1dd-4765-b823-b34899491c26" providerId="ADAL" clId="{955872BE-87C0-450F-A66B-69D4CC4F62D0}" dt="2019-03-21T11:34:50.039" v="74" actId="1035"/>
          <ac:grpSpMkLst>
            <pc:docMk/>
            <pc:sldMk cId="2569951943" sldId="403"/>
            <ac:grpSpMk id="16" creationId="{275B4C82-BDE4-4229-A4CD-4715D8DC8059}"/>
          </ac:grpSpMkLst>
        </pc:grpChg>
      </pc:sldChg>
      <pc:sldChg chg="addSp delSp modSp">
        <pc:chgData name="Jan Fitzpatrick" userId="d1b284ec-d1dd-4765-b823-b34899491c26" providerId="ADAL" clId="{955872BE-87C0-450F-A66B-69D4CC4F62D0}" dt="2019-03-23T17:20:11.209" v="125" actId="20577"/>
        <pc:sldMkLst>
          <pc:docMk/>
          <pc:sldMk cId="3346137376" sldId="405"/>
        </pc:sldMkLst>
        <pc:spChg chg="mod">
          <ac:chgData name="Jan Fitzpatrick" userId="d1b284ec-d1dd-4765-b823-b34899491c26" providerId="ADAL" clId="{955872BE-87C0-450F-A66B-69D4CC4F62D0}" dt="2019-03-23T17:20:11.209" v="125" actId="20577"/>
          <ac:spMkLst>
            <pc:docMk/>
            <pc:sldMk cId="3346137376" sldId="405"/>
            <ac:spMk id="19" creationId="{5252A847-DE45-4FA3-A1F8-EEBEB845FF8E}"/>
          </ac:spMkLst>
        </pc:spChg>
        <pc:grpChg chg="del">
          <ac:chgData name="Jan Fitzpatrick" userId="d1b284ec-d1dd-4765-b823-b34899491c26" providerId="ADAL" clId="{955872BE-87C0-450F-A66B-69D4CC4F62D0}" dt="2019-03-21T11:35:34.777" v="80" actId="478"/>
          <ac:grpSpMkLst>
            <pc:docMk/>
            <pc:sldMk cId="3346137376" sldId="405"/>
            <ac:grpSpMk id="16" creationId="{275B4C82-BDE4-4229-A4CD-4715D8DC8059}"/>
          </ac:grpSpMkLst>
        </pc:grpChg>
        <pc:grpChg chg="add">
          <ac:chgData name="Jan Fitzpatrick" userId="d1b284ec-d1dd-4765-b823-b34899491c26" providerId="ADAL" clId="{955872BE-87C0-450F-A66B-69D4CC4F62D0}" dt="2019-03-21T11:35:44.739" v="81"/>
          <ac:grpSpMkLst>
            <pc:docMk/>
            <pc:sldMk cId="3346137376" sldId="405"/>
            <ac:grpSpMk id="20" creationId="{E781A4FF-1B43-4718-8765-3FEC80F7D969}"/>
          </ac:grpSpMkLst>
        </pc:grpChg>
      </pc:sldChg>
      <pc:sldChg chg="modSp">
        <pc:chgData name="Jan Fitzpatrick" userId="d1b284ec-d1dd-4765-b823-b34899491c26" providerId="ADAL" clId="{955872BE-87C0-450F-A66B-69D4CC4F62D0}" dt="2019-03-23T17:20:41.737" v="126" actId="207"/>
        <pc:sldMkLst>
          <pc:docMk/>
          <pc:sldMk cId="2093077341" sldId="406"/>
        </pc:sldMkLst>
        <pc:spChg chg="mod">
          <ac:chgData name="Jan Fitzpatrick" userId="d1b284ec-d1dd-4765-b823-b34899491c26" providerId="ADAL" clId="{955872BE-87C0-450F-A66B-69D4CC4F62D0}" dt="2019-03-23T17:20:41.737" v="126" actId="207"/>
          <ac:spMkLst>
            <pc:docMk/>
            <pc:sldMk cId="2093077341" sldId="406"/>
            <ac:spMk id="19" creationId="{5252A847-DE45-4FA3-A1F8-EEBEB845FF8E}"/>
          </ac:spMkLst>
        </pc:spChg>
      </pc:sldChg>
      <pc:sldChg chg="modSp add">
        <pc:chgData name="Jan Fitzpatrick" userId="d1b284ec-d1dd-4765-b823-b34899491c26" providerId="ADAL" clId="{955872BE-87C0-450F-A66B-69D4CC4F62D0}" dt="2019-03-23T17:17:57.897" v="107" actId="207"/>
        <pc:sldMkLst>
          <pc:docMk/>
          <pc:sldMk cId="2014042280" sldId="407"/>
        </pc:sldMkLst>
        <pc:spChg chg="mod">
          <ac:chgData name="Jan Fitzpatrick" userId="d1b284ec-d1dd-4765-b823-b34899491c26" providerId="ADAL" clId="{955872BE-87C0-450F-A66B-69D4CC4F62D0}" dt="2019-03-23T17:17:28.347" v="102" actId="207"/>
          <ac:spMkLst>
            <pc:docMk/>
            <pc:sldMk cId="2014042280" sldId="407"/>
            <ac:spMk id="19" creationId="{5252A847-DE45-4FA3-A1F8-EEBEB845FF8E}"/>
          </ac:spMkLst>
        </pc:spChg>
        <pc:graphicFrameChg chg="modGraphic">
          <ac:chgData name="Jan Fitzpatrick" userId="d1b284ec-d1dd-4765-b823-b34899491c26" providerId="ADAL" clId="{955872BE-87C0-450F-A66B-69D4CC4F62D0}" dt="2019-03-23T17:17:57.897" v="107" actId="207"/>
          <ac:graphicFrameMkLst>
            <pc:docMk/>
            <pc:sldMk cId="2014042280" sldId="407"/>
            <ac:graphicFrameMk id="8" creationId="{C1E4D82D-17B8-4257-B9A4-1D2C741ADB9C}"/>
          </ac:graphicFrameMkLst>
        </pc:graphicFrameChg>
        <pc:graphicFrameChg chg="modGraphic">
          <ac:chgData name="Jan Fitzpatrick" userId="d1b284ec-d1dd-4765-b823-b34899491c26" providerId="ADAL" clId="{955872BE-87C0-450F-A66B-69D4CC4F62D0}" dt="2019-03-23T17:16:49.263" v="101" actId="6549"/>
          <ac:graphicFrameMkLst>
            <pc:docMk/>
            <pc:sldMk cId="2014042280" sldId="407"/>
            <ac:graphicFrameMk id="9" creationId="{6A1454B1-4A0B-4F1C-A5F0-0932C3942D8A}"/>
          </ac:graphicFrameMkLst>
        </pc:graphicFrameChg>
      </pc:sldChg>
      <pc:sldChg chg="addSp delSp add">
        <pc:chgData name="Jan Fitzpatrick" userId="d1b284ec-d1dd-4765-b823-b34899491c26" providerId="ADAL" clId="{955872BE-87C0-450F-A66B-69D4CC4F62D0}" dt="2019-03-21T12:29:14.821" v="95"/>
        <pc:sldMkLst>
          <pc:docMk/>
          <pc:sldMk cId="2595919299" sldId="408"/>
        </pc:sldMkLst>
        <pc:spChg chg="del">
          <ac:chgData name="Jan Fitzpatrick" userId="d1b284ec-d1dd-4765-b823-b34899491c26" providerId="ADAL" clId="{955872BE-87C0-450F-A66B-69D4CC4F62D0}" dt="2019-03-21T12:28:20.715" v="89" actId="478"/>
          <ac:spMkLst>
            <pc:docMk/>
            <pc:sldMk cId="2595919299" sldId="408"/>
            <ac:spMk id="2" creationId="{882A4D38-9DB4-4717-B934-5CF09F4F32B2}"/>
          </ac:spMkLst>
        </pc:spChg>
        <pc:spChg chg="del">
          <ac:chgData name="Jan Fitzpatrick" userId="d1b284ec-d1dd-4765-b823-b34899491c26" providerId="ADAL" clId="{955872BE-87C0-450F-A66B-69D4CC4F62D0}" dt="2019-03-21T12:28:22.620" v="90" actId="478"/>
          <ac:spMkLst>
            <pc:docMk/>
            <pc:sldMk cId="2595919299" sldId="408"/>
            <ac:spMk id="3" creationId="{27E2CC2C-6D06-4527-84B6-5ACF8115C1F7}"/>
          </ac:spMkLst>
        </pc:spChg>
        <pc:spChg chg="add del">
          <ac:chgData name="Jan Fitzpatrick" userId="d1b284ec-d1dd-4765-b823-b34899491c26" providerId="ADAL" clId="{955872BE-87C0-450F-A66B-69D4CC4F62D0}" dt="2019-03-21T12:28:05.896" v="87"/>
          <ac:spMkLst>
            <pc:docMk/>
            <pc:sldMk cId="2595919299" sldId="408"/>
            <ac:spMk id="4" creationId="{1E2D202A-7C69-41B4-8D89-DD7CFC099158}"/>
          </ac:spMkLst>
        </pc:spChg>
        <pc:spChg chg="add">
          <ac:chgData name="Jan Fitzpatrick" userId="d1b284ec-d1dd-4765-b823-b34899491c26" providerId="ADAL" clId="{955872BE-87C0-450F-A66B-69D4CC4F62D0}" dt="2019-03-21T12:29:14.821" v="95"/>
          <ac:spMkLst>
            <pc:docMk/>
            <pc:sldMk cId="2595919299" sldId="408"/>
            <ac:spMk id="8" creationId="{8CE42E9F-D2D1-4902-8987-33C182ABD557}"/>
          </ac:spMkLst>
        </pc:spChg>
        <pc:picChg chg="add del">
          <ac:chgData name="Jan Fitzpatrick" userId="d1b284ec-d1dd-4765-b823-b34899491c26" providerId="ADAL" clId="{955872BE-87C0-450F-A66B-69D4CC4F62D0}" dt="2019-03-21T12:28:15.731" v="88"/>
          <ac:picMkLst>
            <pc:docMk/>
            <pc:sldMk cId="2595919299" sldId="408"/>
            <ac:picMk id="5" creationId="{92839FEF-ABE2-4613-9958-31B5B2C45348}"/>
          </ac:picMkLst>
        </pc:picChg>
        <pc:picChg chg="add del">
          <ac:chgData name="Jan Fitzpatrick" userId="d1b284ec-d1dd-4765-b823-b34899491c26" providerId="ADAL" clId="{955872BE-87C0-450F-A66B-69D4CC4F62D0}" dt="2019-03-21T12:28:42.178" v="94" actId="478"/>
          <ac:picMkLst>
            <pc:docMk/>
            <pc:sldMk cId="2595919299" sldId="408"/>
            <ac:picMk id="6" creationId="{01F663C0-92D1-41FD-B8C2-B3CE57613AF3}"/>
          </ac:picMkLst>
        </pc:picChg>
        <pc:picChg chg="add del">
          <ac:chgData name="Jan Fitzpatrick" userId="d1b284ec-d1dd-4765-b823-b34899491c26" providerId="ADAL" clId="{955872BE-87C0-450F-A66B-69D4CC4F62D0}" dt="2019-03-21T12:28:39.821" v="93" actId="478"/>
          <ac:picMkLst>
            <pc:docMk/>
            <pc:sldMk cId="2595919299" sldId="408"/>
            <ac:picMk id="7" creationId="{83F9D99C-B4E3-4E9D-8F3D-3383640BAC11}"/>
          </ac:picMkLst>
        </pc:picChg>
        <pc:picChg chg="add">
          <ac:chgData name="Jan Fitzpatrick" userId="d1b284ec-d1dd-4765-b823-b34899491c26" providerId="ADAL" clId="{955872BE-87C0-450F-A66B-69D4CC4F62D0}" dt="2019-03-21T12:29:14.821" v="95"/>
          <ac:picMkLst>
            <pc:docMk/>
            <pc:sldMk cId="2595919299" sldId="408"/>
            <ac:picMk id="9" creationId="{9B16BA9C-44BE-4E57-A833-2DA5E37098C4}"/>
          </ac:picMkLst>
        </pc:picChg>
      </pc:sldChg>
      <pc:sldChg chg="add">
        <pc:chgData name="Jan Fitzpatrick" userId="d1b284ec-d1dd-4765-b823-b34899491c26" providerId="ADAL" clId="{955872BE-87C0-450F-A66B-69D4CC4F62D0}" dt="2019-03-21T12:30:29.903" v="96"/>
        <pc:sldMkLst>
          <pc:docMk/>
          <pc:sldMk cId="513200341" sldId="409"/>
        </pc:sldMkLst>
      </pc:sldChg>
    </pc:docChg>
  </pc:docChgLst>
  <pc:docChgLst>
    <pc:chgData name="Siàn Stebbings" userId="e14ea2a2-07d0-4302-97b9-16dc822a37cc" providerId="ADAL" clId="{06CCBD24-7A88-4826-A0E2-2A367853DBB9}"/>
  </pc:docChgLst>
  <pc:docChgLst>
    <pc:chgData name="Lindsay Grix" userId="a678036f-2d88-407c-addb-d0af3fea6eec" providerId="ADAL" clId="{2285D5AF-67FE-4751-8776-35DD2EA83B84}"/>
    <pc:docChg chg="custSel modSld">
      <pc:chgData name="Lindsay Grix" userId="a678036f-2d88-407c-addb-d0af3fea6eec" providerId="ADAL" clId="{2285D5AF-67FE-4751-8776-35DD2EA83B84}" dt="2019-02-05T13:51:27.251" v="35"/>
      <pc:docMkLst>
        <pc:docMk/>
      </pc:docMkLst>
      <pc:sldChg chg="modSp">
        <pc:chgData name="Lindsay Grix" userId="a678036f-2d88-407c-addb-d0af3fea6eec" providerId="ADAL" clId="{2285D5AF-67FE-4751-8776-35DD2EA83B84}" dt="2019-02-05T13:51:03.323" v="23" actId="12788"/>
        <pc:sldMkLst>
          <pc:docMk/>
          <pc:sldMk cId="2637481266" sldId="256"/>
        </pc:sldMkLst>
        <pc:spChg chg="mod">
          <ac:chgData name="Lindsay Grix" userId="a678036f-2d88-407c-addb-d0af3fea6eec" providerId="ADAL" clId="{2285D5AF-67FE-4751-8776-35DD2EA83B84}" dt="2019-02-05T13:51:03.323" v="23" actId="12788"/>
          <ac:spMkLst>
            <pc:docMk/>
            <pc:sldMk cId="2637481266" sldId="256"/>
            <ac:spMk id="17" creationId="{0F18B4CD-798D-4EA5-92CF-7A4BB6DD9812}"/>
          </ac:spMkLst>
        </pc:spChg>
        <pc:grpChg chg="mod">
          <ac:chgData name="Lindsay Grix" userId="a678036f-2d88-407c-addb-d0af3fea6eec" providerId="ADAL" clId="{2285D5AF-67FE-4751-8776-35DD2EA83B84}" dt="2019-02-05T13:51:03.323" v="23" actId="12788"/>
          <ac:grpSpMkLst>
            <pc:docMk/>
            <pc:sldMk cId="2637481266" sldId="256"/>
            <ac:grpSpMk id="16" creationId="{B31300A9-E3C5-4701-8EF1-45ED088A04DD}"/>
          </ac:grpSpMkLst>
        </pc:grpChg>
        <pc:picChg chg="mod">
          <ac:chgData name="Lindsay Grix" userId="a678036f-2d88-407c-addb-d0af3fea6eec" providerId="ADAL" clId="{2285D5AF-67FE-4751-8776-35DD2EA83B84}" dt="2019-02-05T13:51:03.323" v="23" actId="12788"/>
          <ac:picMkLst>
            <pc:docMk/>
            <pc:sldMk cId="2637481266" sldId="256"/>
            <ac:picMk id="18" creationId="{AF62330C-AB9B-43BE-82E4-98A7F5B9D6D1}"/>
          </ac:picMkLst>
        </pc:picChg>
      </pc:sldChg>
      <pc:sldChg chg="addSp delSp">
        <pc:chgData name="Lindsay Grix" userId="a678036f-2d88-407c-addb-d0af3fea6eec" providerId="ADAL" clId="{2285D5AF-67FE-4751-8776-35DD2EA83B84}" dt="2019-02-05T13:51:22.826" v="33"/>
        <pc:sldMkLst>
          <pc:docMk/>
          <pc:sldMk cId="636014570" sldId="314"/>
        </pc:sldMkLst>
        <pc:grpChg chg="add del">
          <ac:chgData name="Lindsay Grix" userId="a678036f-2d88-407c-addb-d0af3fea6eec" providerId="ADAL" clId="{2285D5AF-67FE-4751-8776-35DD2EA83B84}" dt="2019-02-05T13:51:22.620" v="32" actId="478"/>
          <ac:grpSpMkLst>
            <pc:docMk/>
            <pc:sldMk cId="636014570" sldId="314"/>
            <ac:grpSpMk id="6" creationId="{BBC4B17A-3936-4727-9897-1445E803B286}"/>
          </ac:grpSpMkLst>
        </pc:grpChg>
        <pc:grpChg chg="add">
          <ac:chgData name="Lindsay Grix" userId="a678036f-2d88-407c-addb-d0af3fea6eec" providerId="ADAL" clId="{2285D5AF-67FE-4751-8776-35DD2EA83B84}" dt="2019-02-05T13:51:22.826" v="33"/>
          <ac:grpSpMkLst>
            <pc:docMk/>
            <pc:sldMk cId="636014570" sldId="314"/>
            <ac:grpSpMk id="9" creationId="{144D2ECC-E0DF-46FC-A608-1741C5018732}"/>
          </ac:grpSpMkLst>
        </pc:grpChg>
        <pc:grpChg chg="del">
          <ac:chgData name="Lindsay Grix" userId="a678036f-2d88-407c-addb-d0af3fea6eec" providerId="ADAL" clId="{2285D5AF-67FE-4751-8776-35DD2EA83B84}" dt="2019-02-05T13:49:08.173" v="13" actId="478"/>
          <ac:grpSpMkLst>
            <pc:docMk/>
            <pc:sldMk cId="636014570" sldId="314"/>
            <ac:grpSpMk id="16" creationId="{B31300A9-E3C5-4701-8EF1-45ED088A04DD}"/>
          </ac:grpSpMkLst>
        </pc:grpChg>
      </pc:sldChg>
      <pc:sldChg chg="addSp delSp">
        <pc:chgData name="Lindsay Grix" userId="a678036f-2d88-407c-addb-d0af3fea6eec" providerId="ADAL" clId="{2285D5AF-67FE-4751-8776-35DD2EA83B84}" dt="2019-02-05T13:51:17.704" v="29"/>
        <pc:sldMkLst>
          <pc:docMk/>
          <pc:sldMk cId="1035052751" sldId="361"/>
        </pc:sldMkLst>
        <pc:grpChg chg="add del">
          <ac:chgData name="Lindsay Grix" userId="a678036f-2d88-407c-addb-d0af3fea6eec" providerId="ADAL" clId="{2285D5AF-67FE-4751-8776-35DD2EA83B84}" dt="2019-02-05T13:51:17.553" v="28" actId="478"/>
          <ac:grpSpMkLst>
            <pc:docMk/>
            <pc:sldMk cId="1035052751" sldId="361"/>
            <ac:grpSpMk id="8" creationId="{27CAC317-0655-4F5D-8924-036A8F026387}"/>
          </ac:grpSpMkLst>
        </pc:grpChg>
        <pc:grpChg chg="add">
          <ac:chgData name="Lindsay Grix" userId="a678036f-2d88-407c-addb-d0af3fea6eec" providerId="ADAL" clId="{2285D5AF-67FE-4751-8776-35DD2EA83B84}" dt="2019-02-05T13:51:17.704" v="29"/>
          <ac:grpSpMkLst>
            <pc:docMk/>
            <pc:sldMk cId="1035052751" sldId="361"/>
            <ac:grpSpMk id="11" creationId="{FB9B2EC4-4E1F-43E1-9D45-FB673A00C275}"/>
          </ac:grpSpMkLst>
        </pc:grpChg>
        <pc:grpChg chg="del">
          <ac:chgData name="Lindsay Grix" userId="a678036f-2d88-407c-addb-d0af3fea6eec" providerId="ADAL" clId="{2285D5AF-67FE-4751-8776-35DD2EA83B84}" dt="2019-02-05T13:48:53.473" v="9" actId="478"/>
          <ac:grpSpMkLst>
            <pc:docMk/>
            <pc:sldMk cId="1035052751" sldId="361"/>
            <ac:grpSpMk id="16" creationId="{B31300A9-E3C5-4701-8EF1-45ED088A04DD}"/>
          </ac:grpSpMkLst>
        </pc:grpChg>
      </pc:sldChg>
      <pc:sldChg chg="addSp delSp">
        <pc:chgData name="Lindsay Grix" userId="a678036f-2d88-407c-addb-d0af3fea6eec" providerId="ADAL" clId="{2285D5AF-67FE-4751-8776-35DD2EA83B84}" dt="2019-02-05T13:51:13.297" v="27"/>
        <pc:sldMkLst>
          <pc:docMk/>
          <pc:sldMk cId="3401100034" sldId="390"/>
        </pc:sldMkLst>
        <pc:grpChg chg="add del">
          <ac:chgData name="Lindsay Grix" userId="a678036f-2d88-407c-addb-d0af3fea6eec" providerId="ADAL" clId="{2285D5AF-67FE-4751-8776-35DD2EA83B84}" dt="2019-02-05T13:51:13.054" v="26" actId="478"/>
          <ac:grpSpMkLst>
            <pc:docMk/>
            <pc:sldMk cId="3401100034" sldId="390"/>
            <ac:grpSpMk id="6" creationId="{763C49EB-8E3B-4370-9CBA-4BA523FF9D89}"/>
          </ac:grpSpMkLst>
        </pc:grpChg>
        <pc:grpChg chg="add">
          <ac:chgData name="Lindsay Grix" userId="a678036f-2d88-407c-addb-d0af3fea6eec" providerId="ADAL" clId="{2285D5AF-67FE-4751-8776-35DD2EA83B84}" dt="2019-02-05T13:51:13.297" v="27"/>
          <ac:grpSpMkLst>
            <pc:docMk/>
            <pc:sldMk cId="3401100034" sldId="390"/>
            <ac:grpSpMk id="10" creationId="{DADC5498-3D3C-446A-8F76-3A539900CE00}"/>
          </ac:grpSpMkLst>
        </pc:grpChg>
        <pc:grpChg chg="del">
          <ac:chgData name="Lindsay Grix" userId="a678036f-2d88-407c-addb-d0af3fea6eec" providerId="ADAL" clId="{2285D5AF-67FE-4751-8776-35DD2EA83B84}" dt="2019-02-05T13:48:50.148" v="7" actId="478"/>
          <ac:grpSpMkLst>
            <pc:docMk/>
            <pc:sldMk cId="3401100034" sldId="390"/>
            <ac:grpSpMk id="16" creationId="{B31300A9-E3C5-4701-8EF1-45ED088A04DD}"/>
          </ac:grpSpMkLst>
        </pc:grpChg>
      </pc:sldChg>
      <pc:sldChg chg="addSp delSp">
        <pc:chgData name="Lindsay Grix" userId="a678036f-2d88-407c-addb-d0af3fea6eec" providerId="ADAL" clId="{2285D5AF-67FE-4751-8776-35DD2EA83B84}" dt="2019-02-05T13:51:10.049" v="25"/>
        <pc:sldMkLst>
          <pc:docMk/>
          <pc:sldMk cId="2075266808" sldId="391"/>
        </pc:sldMkLst>
        <pc:grpChg chg="add del">
          <ac:chgData name="Lindsay Grix" userId="a678036f-2d88-407c-addb-d0af3fea6eec" providerId="ADAL" clId="{2285D5AF-67FE-4751-8776-35DD2EA83B84}" dt="2019-02-05T13:51:09.623" v="24" actId="478"/>
          <ac:grpSpMkLst>
            <pc:docMk/>
            <pc:sldMk cId="2075266808" sldId="391"/>
            <ac:grpSpMk id="6" creationId="{8DBEAADC-2B63-4159-8A4D-EFCE539BEE0D}"/>
          </ac:grpSpMkLst>
        </pc:grpChg>
        <pc:grpChg chg="add">
          <ac:chgData name="Lindsay Grix" userId="a678036f-2d88-407c-addb-d0af3fea6eec" providerId="ADAL" clId="{2285D5AF-67FE-4751-8776-35DD2EA83B84}" dt="2019-02-05T13:51:10.049" v="25"/>
          <ac:grpSpMkLst>
            <pc:docMk/>
            <pc:sldMk cId="2075266808" sldId="391"/>
            <ac:grpSpMk id="9" creationId="{23555F72-B7A6-4094-8EAF-89D92759D3B8}"/>
          </ac:grpSpMkLst>
        </pc:grpChg>
        <pc:grpChg chg="del">
          <ac:chgData name="Lindsay Grix" userId="a678036f-2d88-407c-addb-d0af3fea6eec" providerId="ADAL" clId="{2285D5AF-67FE-4751-8776-35DD2EA83B84}" dt="2019-02-05T13:48:46.942" v="5" actId="478"/>
          <ac:grpSpMkLst>
            <pc:docMk/>
            <pc:sldMk cId="2075266808" sldId="391"/>
            <ac:grpSpMk id="16" creationId="{B31300A9-E3C5-4701-8EF1-45ED088A04DD}"/>
          </ac:grpSpMkLst>
        </pc:grpChg>
      </pc:sldChg>
    </pc:docChg>
  </pc:docChgLst>
  <pc:docChgLst>
    <pc:chgData name="Siàn Stebbings" userId="e14ea2a2-07d0-4302-97b9-16dc822a37cc" providerId="ADAL" clId="{2C422A96-C8C1-4ADD-ACDD-B6DD6801A1A3}"/>
  </pc:docChgLst>
  <pc:docChgLst>
    <pc:chgData name="Kelly Pierpoint" userId="3abd6744-e963-43b0-896c-084c3015026c" providerId="ADAL" clId="{7EB8C90B-54B8-4A09-A8D5-084219B00569}"/>
    <pc:docChg chg="undo custSel addSld delSld modSld sldOrd">
      <pc:chgData name="Kelly Pierpoint" userId="3abd6744-e963-43b0-896c-084c3015026c" providerId="ADAL" clId="{7EB8C90B-54B8-4A09-A8D5-084219B00569}" dt="2019-03-19T13:46:21.471" v="1078" actId="20577"/>
      <pc:docMkLst>
        <pc:docMk/>
      </pc:docMkLst>
      <pc:sldChg chg="addSp delSp modSp">
        <pc:chgData name="Kelly Pierpoint" userId="3abd6744-e963-43b0-896c-084c3015026c" providerId="ADAL" clId="{7EB8C90B-54B8-4A09-A8D5-084219B00569}" dt="2019-03-19T12:58:03.284" v="134"/>
        <pc:sldMkLst>
          <pc:docMk/>
          <pc:sldMk cId="2637481266" sldId="256"/>
        </pc:sldMkLst>
        <pc:spChg chg="mod">
          <ac:chgData name="Kelly Pierpoint" userId="3abd6744-e963-43b0-896c-084c3015026c" providerId="ADAL" clId="{7EB8C90B-54B8-4A09-A8D5-084219B00569}" dt="2019-03-19T12:58:03.284" v="134"/>
          <ac:spMkLst>
            <pc:docMk/>
            <pc:sldMk cId="2637481266" sldId="256"/>
            <ac:spMk id="19" creationId="{5252A847-DE45-4FA3-A1F8-EEBEB845FF8E}"/>
          </ac:spMkLst>
        </pc:spChg>
        <pc:picChg chg="add del mod modCrop">
          <ac:chgData name="Kelly Pierpoint" userId="3abd6744-e963-43b0-896c-084c3015026c" providerId="ADAL" clId="{7EB8C90B-54B8-4A09-A8D5-084219B00569}" dt="2019-03-19T11:31:16.663" v="11"/>
          <ac:picMkLst>
            <pc:docMk/>
            <pc:sldMk cId="2637481266" sldId="256"/>
            <ac:picMk id="2" creationId="{46C659B2-4AB7-4705-9BBC-41D77A4DB0D8}"/>
          </ac:picMkLst>
        </pc:picChg>
      </pc:sldChg>
      <pc:sldChg chg="modSp">
        <pc:chgData name="Kelly Pierpoint" userId="3abd6744-e963-43b0-896c-084c3015026c" providerId="ADAL" clId="{7EB8C90B-54B8-4A09-A8D5-084219B00569}" dt="2019-03-19T13:33:04.167" v="1052" actId="403"/>
        <pc:sldMkLst>
          <pc:docMk/>
          <pc:sldMk cId="636014570" sldId="314"/>
        </pc:sldMkLst>
        <pc:spChg chg="mod">
          <ac:chgData name="Kelly Pierpoint" userId="3abd6744-e963-43b0-896c-084c3015026c" providerId="ADAL" clId="{7EB8C90B-54B8-4A09-A8D5-084219B00569}" dt="2019-03-19T13:33:04.167" v="1052" actId="403"/>
          <ac:spMkLst>
            <pc:docMk/>
            <pc:sldMk cId="636014570" sldId="314"/>
            <ac:spMk id="19" creationId="{5252A847-DE45-4FA3-A1F8-EEBEB845FF8E}"/>
          </ac:spMkLst>
        </pc:spChg>
      </pc:sldChg>
      <pc:sldChg chg="addSp delSp modSp">
        <pc:chgData name="Kelly Pierpoint" userId="3abd6744-e963-43b0-896c-084c3015026c" providerId="ADAL" clId="{7EB8C90B-54B8-4A09-A8D5-084219B00569}" dt="2019-03-19T13:01:08.988" v="260" actId="403"/>
        <pc:sldMkLst>
          <pc:docMk/>
          <pc:sldMk cId="1035052751" sldId="361"/>
        </pc:sldMkLst>
        <pc:spChg chg="add del mod">
          <ac:chgData name="Kelly Pierpoint" userId="3abd6744-e963-43b0-896c-084c3015026c" providerId="ADAL" clId="{7EB8C90B-54B8-4A09-A8D5-084219B00569}" dt="2019-03-19T12:59:17.924" v="227" actId="478"/>
          <ac:spMkLst>
            <pc:docMk/>
            <pc:sldMk cId="1035052751" sldId="361"/>
            <ac:spMk id="2" creationId="{DB27FC22-CDD6-4576-BB45-24A48C676374}"/>
          </ac:spMkLst>
        </pc:spChg>
        <pc:spChg chg="mod">
          <ac:chgData name="Kelly Pierpoint" userId="3abd6744-e963-43b0-896c-084c3015026c" providerId="ADAL" clId="{7EB8C90B-54B8-4A09-A8D5-084219B00569}" dt="2019-03-19T13:00:06.397" v="238" actId="120"/>
          <ac:spMkLst>
            <pc:docMk/>
            <pc:sldMk cId="1035052751" sldId="361"/>
            <ac:spMk id="19" creationId="{5252A847-DE45-4FA3-A1F8-EEBEB845FF8E}"/>
          </ac:spMkLst>
        </pc:spChg>
        <pc:graphicFrameChg chg="del">
          <ac:chgData name="Kelly Pierpoint" userId="3abd6744-e963-43b0-896c-084c3015026c" providerId="ADAL" clId="{7EB8C90B-54B8-4A09-A8D5-084219B00569}" dt="2019-03-19T12:58:10.401" v="136" actId="478"/>
          <ac:graphicFrameMkLst>
            <pc:docMk/>
            <pc:sldMk cId="1035052751" sldId="361"/>
            <ac:graphicFrameMk id="7" creationId="{D6AD1604-6368-474F-90F1-26D250AEF51C}"/>
          </ac:graphicFrameMkLst>
        </pc:graphicFrameChg>
        <pc:graphicFrameChg chg="add mod modGraphic">
          <ac:chgData name="Kelly Pierpoint" userId="3abd6744-e963-43b0-896c-084c3015026c" providerId="ADAL" clId="{7EB8C90B-54B8-4A09-A8D5-084219B00569}" dt="2019-03-19T13:00:39.908" v="247" actId="1076"/>
          <ac:graphicFrameMkLst>
            <pc:docMk/>
            <pc:sldMk cId="1035052751" sldId="361"/>
            <ac:graphicFrameMk id="8" creationId="{C1E4D82D-17B8-4257-B9A4-1D2C741ADB9C}"/>
          </ac:graphicFrameMkLst>
        </pc:graphicFrameChg>
        <pc:graphicFrameChg chg="add mod modGraphic">
          <ac:chgData name="Kelly Pierpoint" userId="3abd6744-e963-43b0-896c-084c3015026c" providerId="ADAL" clId="{7EB8C90B-54B8-4A09-A8D5-084219B00569}" dt="2019-03-19T13:01:08.988" v="260" actId="403"/>
          <ac:graphicFrameMkLst>
            <pc:docMk/>
            <pc:sldMk cId="1035052751" sldId="361"/>
            <ac:graphicFrameMk id="9" creationId="{6A1454B1-4A0B-4F1C-A5F0-0932C3942D8A}"/>
          </ac:graphicFrameMkLst>
        </pc:graphicFrameChg>
      </pc:sldChg>
      <pc:sldChg chg="addSp delSp modSp">
        <pc:chgData name="Kelly Pierpoint" userId="3abd6744-e963-43b0-896c-084c3015026c" providerId="ADAL" clId="{7EB8C90B-54B8-4A09-A8D5-084219B00569}" dt="2019-03-19T13:42:22.604" v="1063" actId="478"/>
        <pc:sldMkLst>
          <pc:docMk/>
          <pc:sldMk cId="3401100034" sldId="390"/>
        </pc:sldMkLst>
        <pc:spChg chg="mod">
          <ac:chgData name="Kelly Pierpoint" userId="3abd6744-e963-43b0-896c-084c3015026c" providerId="ADAL" clId="{7EB8C90B-54B8-4A09-A8D5-084219B00569}" dt="2019-03-19T12:57:43.695" v="117" actId="20577"/>
          <ac:spMkLst>
            <pc:docMk/>
            <pc:sldMk cId="3401100034" sldId="390"/>
            <ac:spMk id="7" creationId="{C0CD6503-388C-4F9E-9FB0-9053D8579D01}"/>
          </ac:spMkLst>
        </pc:spChg>
        <pc:picChg chg="add del mod modCrop">
          <ac:chgData name="Kelly Pierpoint" userId="3abd6744-e963-43b0-896c-084c3015026c" providerId="ADAL" clId="{7EB8C90B-54B8-4A09-A8D5-084219B00569}" dt="2019-03-19T13:42:22.604" v="1063" actId="478"/>
          <ac:picMkLst>
            <pc:docMk/>
            <pc:sldMk cId="3401100034" sldId="390"/>
            <ac:picMk id="2" creationId="{5F1B314D-6F5B-4F2E-AAE5-FDEB6FC1867A}"/>
          </ac:picMkLst>
        </pc:picChg>
      </pc:sldChg>
      <pc:sldChg chg="modSp">
        <pc:chgData name="Kelly Pierpoint" userId="3abd6744-e963-43b0-896c-084c3015026c" providerId="ADAL" clId="{7EB8C90B-54B8-4A09-A8D5-084219B00569}" dt="2019-03-19T12:57:59.384" v="133" actId="313"/>
        <pc:sldMkLst>
          <pc:docMk/>
          <pc:sldMk cId="2075266808" sldId="391"/>
        </pc:sldMkLst>
        <pc:spChg chg="mod">
          <ac:chgData name="Kelly Pierpoint" userId="3abd6744-e963-43b0-896c-084c3015026c" providerId="ADAL" clId="{7EB8C90B-54B8-4A09-A8D5-084219B00569}" dt="2019-03-19T12:57:59.384" v="133" actId="313"/>
          <ac:spMkLst>
            <pc:docMk/>
            <pc:sldMk cId="2075266808" sldId="391"/>
            <ac:spMk id="19" creationId="{5252A847-DE45-4FA3-A1F8-EEBEB845FF8E}"/>
          </ac:spMkLst>
        </pc:spChg>
      </pc:sldChg>
      <pc:sldChg chg="addSp delSp modSp add">
        <pc:chgData name="Kelly Pierpoint" userId="3abd6744-e963-43b0-896c-084c3015026c" providerId="ADAL" clId="{7EB8C90B-54B8-4A09-A8D5-084219B00569}" dt="2019-03-19T13:46:21.471" v="1078" actId="20577"/>
        <pc:sldMkLst>
          <pc:docMk/>
          <pc:sldMk cId="3896884289" sldId="392"/>
        </pc:sldMkLst>
        <pc:spChg chg="add mod">
          <ac:chgData name="Kelly Pierpoint" userId="3abd6744-e963-43b0-896c-084c3015026c" providerId="ADAL" clId="{7EB8C90B-54B8-4A09-A8D5-084219B00569}" dt="2019-03-19T13:13:37.197" v="442" actId="1076"/>
          <ac:spMkLst>
            <pc:docMk/>
            <pc:sldMk cId="3896884289" sldId="392"/>
            <ac:spMk id="2" creationId="{1F15744F-700D-4E60-84F3-18498F192B26}"/>
          </ac:spMkLst>
        </pc:spChg>
        <pc:spChg chg="mod">
          <ac:chgData name="Kelly Pierpoint" userId="3abd6744-e963-43b0-896c-084c3015026c" providerId="ADAL" clId="{7EB8C90B-54B8-4A09-A8D5-084219B00569}" dt="2019-03-19T13:12:21.695" v="413" actId="1076"/>
          <ac:spMkLst>
            <pc:docMk/>
            <pc:sldMk cId="3896884289" sldId="392"/>
            <ac:spMk id="13" creationId="{A2520BB0-7C93-4893-89D8-A1604DBC7F84}"/>
          </ac:spMkLst>
        </pc:spChg>
        <pc:spChg chg="add mod">
          <ac:chgData name="Kelly Pierpoint" userId="3abd6744-e963-43b0-896c-084c3015026c" providerId="ADAL" clId="{7EB8C90B-54B8-4A09-A8D5-084219B00569}" dt="2019-03-19T13:14:03.451" v="453" actId="20577"/>
          <ac:spMkLst>
            <pc:docMk/>
            <pc:sldMk cId="3896884289" sldId="392"/>
            <ac:spMk id="16" creationId="{FCCB5477-A209-4473-82A8-66C286D8681B}"/>
          </ac:spMkLst>
        </pc:spChg>
        <pc:spChg chg="add del mod">
          <ac:chgData name="Kelly Pierpoint" userId="3abd6744-e963-43b0-896c-084c3015026c" providerId="ADAL" clId="{7EB8C90B-54B8-4A09-A8D5-084219B00569}" dt="2019-03-19T13:46:21.471" v="1078" actId="20577"/>
          <ac:spMkLst>
            <pc:docMk/>
            <pc:sldMk cId="3896884289" sldId="392"/>
            <ac:spMk id="19" creationId="{5252A847-DE45-4FA3-A1F8-EEBEB845FF8E}"/>
          </ac:spMkLst>
        </pc:spChg>
        <pc:spChg chg="add mod">
          <ac:chgData name="Kelly Pierpoint" userId="3abd6744-e963-43b0-896c-084c3015026c" providerId="ADAL" clId="{7EB8C90B-54B8-4A09-A8D5-084219B00569}" dt="2019-03-19T13:14:05.064" v="454" actId="20577"/>
          <ac:spMkLst>
            <pc:docMk/>
            <pc:sldMk cId="3896884289" sldId="392"/>
            <ac:spMk id="21" creationId="{5A1CFE81-2375-44BC-9364-7EAC8914636A}"/>
          </ac:spMkLst>
        </pc:spChg>
        <pc:grpChg chg="add del">
          <ac:chgData name="Kelly Pierpoint" userId="3abd6744-e963-43b0-896c-084c3015026c" providerId="ADAL" clId="{7EB8C90B-54B8-4A09-A8D5-084219B00569}" dt="2019-03-19T13:13:31.225" v="441" actId="478"/>
          <ac:grpSpMkLst>
            <pc:docMk/>
            <pc:sldMk cId="3896884289" sldId="392"/>
            <ac:grpSpMk id="6" creationId="{56CD50C9-A842-4115-BCB1-62D789939F32}"/>
          </ac:grpSpMkLst>
        </pc:grpChg>
        <pc:grpChg chg="add del mod">
          <ac:chgData name="Kelly Pierpoint" userId="3abd6744-e963-43b0-896c-084c3015026c" providerId="ADAL" clId="{7EB8C90B-54B8-4A09-A8D5-084219B00569}" dt="2019-03-19T13:13:27.063" v="438" actId="478"/>
          <ac:grpSpMkLst>
            <pc:docMk/>
            <pc:sldMk cId="3896884289" sldId="392"/>
            <ac:grpSpMk id="12" creationId="{C7208184-D29D-4F03-B8E0-F949FE05F17C}"/>
          </ac:grpSpMkLst>
        </pc:grpChg>
        <pc:cxnChg chg="add mod">
          <ac:chgData name="Kelly Pierpoint" userId="3abd6744-e963-43b0-896c-084c3015026c" providerId="ADAL" clId="{7EB8C90B-54B8-4A09-A8D5-084219B00569}" dt="2019-03-19T13:13:37.197" v="442" actId="1076"/>
          <ac:cxnSpMkLst>
            <pc:docMk/>
            <pc:sldMk cId="3896884289" sldId="392"/>
            <ac:cxnSpMk id="15" creationId="{9A249D77-049C-495D-8625-72C11D85AB4D}"/>
          </ac:cxnSpMkLst>
        </pc:cxnChg>
        <pc:cxnChg chg="add mod">
          <ac:chgData name="Kelly Pierpoint" userId="3abd6744-e963-43b0-896c-084c3015026c" providerId="ADAL" clId="{7EB8C90B-54B8-4A09-A8D5-084219B00569}" dt="2019-03-19T13:13:55.141" v="450" actId="1076"/>
          <ac:cxnSpMkLst>
            <pc:docMk/>
            <pc:sldMk cId="3896884289" sldId="392"/>
            <ac:cxnSpMk id="17" creationId="{BF0BE411-5C70-4C26-97ED-5FE13259AD41}"/>
          </ac:cxnSpMkLst>
        </pc:cxnChg>
        <pc:cxnChg chg="add mod">
          <ac:chgData name="Kelly Pierpoint" userId="3abd6744-e963-43b0-896c-084c3015026c" providerId="ADAL" clId="{7EB8C90B-54B8-4A09-A8D5-084219B00569}" dt="2019-03-19T13:14:00.735" v="452" actId="1076"/>
          <ac:cxnSpMkLst>
            <pc:docMk/>
            <pc:sldMk cId="3896884289" sldId="392"/>
            <ac:cxnSpMk id="22" creationId="{6F63C9A1-293B-4404-B8FC-DC444B669FEC}"/>
          </ac:cxnSpMkLst>
        </pc:cxnChg>
      </pc:sldChg>
      <pc:sldChg chg="modSp add">
        <pc:chgData name="Kelly Pierpoint" userId="3abd6744-e963-43b0-896c-084c3015026c" providerId="ADAL" clId="{7EB8C90B-54B8-4A09-A8D5-084219B00569}" dt="2019-03-19T13:11:20.021" v="381" actId="207"/>
        <pc:sldMkLst>
          <pc:docMk/>
          <pc:sldMk cId="3321583412" sldId="393"/>
        </pc:sldMkLst>
        <pc:spChg chg="mod">
          <ac:chgData name="Kelly Pierpoint" userId="3abd6744-e963-43b0-896c-084c3015026c" providerId="ADAL" clId="{7EB8C90B-54B8-4A09-A8D5-084219B00569}" dt="2019-03-19T13:11:20.021" v="381" actId="207"/>
          <ac:spMkLst>
            <pc:docMk/>
            <pc:sldMk cId="3321583412" sldId="393"/>
            <ac:spMk id="19" creationId="{5252A847-DE45-4FA3-A1F8-EEBEB845FF8E}"/>
          </ac:spMkLst>
        </pc:spChg>
      </pc:sldChg>
      <pc:sldChg chg="modSp add">
        <pc:chgData name="Kelly Pierpoint" userId="3abd6744-e963-43b0-896c-084c3015026c" providerId="ADAL" clId="{7EB8C90B-54B8-4A09-A8D5-084219B00569}" dt="2019-03-19T13:10:01.561" v="343" actId="403"/>
        <pc:sldMkLst>
          <pc:docMk/>
          <pc:sldMk cId="931586455" sldId="394"/>
        </pc:sldMkLst>
        <pc:spChg chg="mod">
          <ac:chgData name="Kelly Pierpoint" userId="3abd6744-e963-43b0-896c-084c3015026c" providerId="ADAL" clId="{7EB8C90B-54B8-4A09-A8D5-084219B00569}" dt="2019-03-19T13:10:01.561" v="343" actId="403"/>
          <ac:spMkLst>
            <pc:docMk/>
            <pc:sldMk cId="931586455" sldId="394"/>
            <ac:spMk id="19" creationId="{5252A847-DE45-4FA3-A1F8-EEBEB845FF8E}"/>
          </ac:spMkLst>
        </pc:spChg>
      </pc:sldChg>
      <pc:sldChg chg="modSp add">
        <pc:chgData name="Kelly Pierpoint" userId="3abd6744-e963-43b0-896c-084c3015026c" providerId="ADAL" clId="{7EB8C90B-54B8-4A09-A8D5-084219B00569}" dt="2019-03-19T13:10:22.291" v="360" actId="20577"/>
        <pc:sldMkLst>
          <pc:docMk/>
          <pc:sldMk cId="2662666142" sldId="395"/>
        </pc:sldMkLst>
        <pc:graphicFrameChg chg="mod modGraphic">
          <ac:chgData name="Kelly Pierpoint" userId="3abd6744-e963-43b0-896c-084c3015026c" providerId="ADAL" clId="{7EB8C90B-54B8-4A09-A8D5-084219B00569}" dt="2019-03-19T13:10:22.291" v="360" actId="20577"/>
          <ac:graphicFrameMkLst>
            <pc:docMk/>
            <pc:sldMk cId="2662666142" sldId="395"/>
            <ac:graphicFrameMk id="6" creationId="{07BE53C2-D743-41C2-90DB-7F7234C0C6DA}"/>
          </ac:graphicFrameMkLst>
        </pc:graphicFrameChg>
      </pc:sldChg>
      <pc:sldChg chg="modSp add">
        <pc:chgData name="Kelly Pierpoint" userId="3abd6744-e963-43b0-896c-084c3015026c" providerId="ADAL" clId="{7EB8C90B-54B8-4A09-A8D5-084219B00569}" dt="2019-03-19T13:10:16.648" v="358" actId="207"/>
        <pc:sldMkLst>
          <pc:docMk/>
          <pc:sldMk cId="889570154" sldId="396"/>
        </pc:sldMkLst>
        <pc:spChg chg="mod">
          <ac:chgData name="Kelly Pierpoint" userId="3abd6744-e963-43b0-896c-084c3015026c" providerId="ADAL" clId="{7EB8C90B-54B8-4A09-A8D5-084219B00569}" dt="2019-03-19T13:10:16.648" v="358" actId="207"/>
          <ac:spMkLst>
            <pc:docMk/>
            <pc:sldMk cId="889570154" sldId="396"/>
            <ac:spMk id="19" creationId="{5252A847-DE45-4FA3-A1F8-EEBEB845FF8E}"/>
          </ac:spMkLst>
        </pc:spChg>
      </pc:sldChg>
      <pc:sldChg chg="add">
        <pc:chgData name="Kelly Pierpoint" userId="3abd6744-e963-43b0-896c-084c3015026c" providerId="ADAL" clId="{7EB8C90B-54B8-4A09-A8D5-084219B00569}" dt="2019-03-19T13:10:20.085" v="359"/>
        <pc:sldMkLst>
          <pc:docMk/>
          <pc:sldMk cId="900430906" sldId="397"/>
        </pc:sldMkLst>
      </pc:sldChg>
      <pc:sldChg chg="modSp add">
        <pc:chgData name="Kelly Pierpoint" userId="3abd6744-e963-43b0-896c-084c3015026c" providerId="ADAL" clId="{7EB8C90B-54B8-4A09-A8D5-084219B00569}" dt="2019-03-19T13:14:30.569" v="495" actId="207"/>
        <pc:sldMkLst>
          <pc:docMk/>
          <pc:sldMk cId="394678460" sldId="398"/>
        </pc:sldMkLst>
        <pc:spChg chg="mod">
          <ac:chgData name="Kelly Pierpoint" userId="3abd6744-e963-43b0-896c-084c3015026c" providerId="ADAL" clId="{7EB8C90B-54B8-4A09-A8D5-084219B00569}" dt="2019-03-19T13:14:30.569" v="495" actId="207"/>
          <ac:spMkLst>
            <pc:docMk/>
            <pc:sldMk cId="394678460" sldId="398"/>
            <ac:spMk id="19" creationId="{5252A847-DE45-4FA3-A1F8-EEBEB845FF8E}"/>
          </ac:spMkLst>
        </pc:spChg>
      </pc:sldChg>
      <pc:sldChg chg="modSp add">
        <pc:chgData name="Kelly Pierpoint" userId="3abd6744-e963-43b0-896c-084c3015026c" providerId="ADAL" clId="{7EB8C90B-54B8-4A09-A8D5-084219B00569}" dt="2019-03-19T13:14:41.585" v="506" actId="207"/>
        <pc:sldMkLst>
          <pc:docMk/>
          <pc:sldMk cId="2100054927" sldId="399"/>
        </pc:sldMkLst>
        <pc:spChg chg="mod">
          <ac:chgData name="Kelly Pierpoint" userId="3abd6744-e963-43b0-896c-084c3015026c" providerId="ADAL" clId="{7EB8C90B-54B8-4A09-A8D5-084219B00569}" dt="2019-03-19T13:14:41.585" v="506" actId="207"/>
          <ac:spMkLst>
            <pc:docMk/>
            <pc:sldMk cId="2100054927" sldId="399"/>
            <ac:spMk id="19" creationId="{5252A847-DE45-4FA3-A1F8-EEBEB845FF8E}"/>
          </ac:spMkLst>
        </pc:spChg>
      </pc:sldChg>
      <pc:sldChg chg="addSp delSp modSp add">
        <pc:chgData name="Kelly Pierpoint" userId="3abd6744-e963-43b0-896c-084c3015026c" providerId="ADAL" clId="{7EB8C90B-54B8-4A09-A8D5-084219B00569}" dt="2019-03-19T13:32:33.132" v="1045" actId="6549"/>
        <pc:sldMkLst>
          <pc:docMk/>
          <pc:sldMk cId="4008728787" sldId="400"/>
        </pc:sldMkLst>
        <pc:spChg chg="del">
          <ac:chgData name="Kelly Pierpoint" userId="3abd6744-e963-43b0-896c-084c3015026c" providerId="ADAL" clId="{7EB8C90B-54B8-4A09-A8D5-084219B00569}" dt="2019-03-19T13:20:28.145" v="557" actId="478"/>
          <ac:spMkLst>
            <pc:docMk/>
            <pc:sldMk cId="4008728787" sldId="400"/>
            <ac:spMk id="2" creationId="{AB0707A0-B31A-45C3-AEEB-2344636DF8FD}"/>
          </ac:spMkLst>
        </pc:spChg>
        <pc:spChg chg="add mod">
          <ac:chgData name="Kelly Pierpoint" userId="3abd6744-e963-43b0-896c-084c3015026c" providerId="ADAL" clId="{7EB8C90B-54B8-4A09-A8D5-084219B00569}" dt="2019-03-19T13:22:43.030" v="605" actId="207"/>
          <ac:spMkLst>
            <pc:docMk/>
            <pc:sldMk cId="4008728787" sldId="400"/>
            <ac:spMk id="7" creationId="{0CCB6253-4D01-4A64-8005-CF1B53C64141}"/>
          </ac:spMkLst>
        </pc:spChg>
        <pc:spChg chg="mod">
          <ac:chgData name="Kelly Pierpoint" userId="3abd6744-e963-43b0-896c-084c3015026c" providerId="ADAL" clId="{7EB8C90B-54B8-4A09-A8D5-084219B00569}" dt="2019-03-19T13:22:44.947" v="606" actId="207"/>
          <ac:spMkLst>
            <pc:docMk/>
            <pc:sldMk cId="4008728787" sldId="400"/>
            <ac:spMk id="14" creationId="{063FB24B-7874-45CC-B2D0-66F8D7D6B77E}"/>
          </ac:spMkLst>
        </pc:spChg>
        <pc:spChg chg="mod">
          <ac:chgData name="Kelly Pierpoint" userId="3abd6744-e963-43b0-896c-084c3015026c" providerId="ADAL" clId="{7EB8C90B-54B8-4A09-A8D5-084219B00569}" dt="2019-03-19T13:22:41.098" v="604" actId="207"/>
          <ac:spMkLst>
            <pc:docMk/>
            <pc:sldMk cId="4008728787" sldId="400"/>
            <ac:spMk id="17" creationId="{F9FDFDEC-ABDC-4CA2-A368-BD78EE85ECA6}"/>
          </ac:spMkLst>
        </pc:spChg>
        <pc:spChg chg="mod">
          <ac:chgData name="Kelly Pierpoint" userId="3abd6744-e963-43b0-896c-084c3015026c" providerId="ADAL" clId="{7EB8C90B-54B8-4A09-A8D5-084219B00569}" dt="2019-03-19T13:32:33.132" v="1045" actId="6549"/>
          <ac:spMkLst>
            <pc:docMk/>
            <pc:sldMk cId="4008728787" sldId="400"/>
            <ac:spMk id="19" creationId="{5252A847-DE45-4FA3-A1F8-EEBEB845FF8E}"/>
          </ac:spMkLst>
        </pc:spChg>
        <pc:grpChg chg="add mod">
          <ac:chgData name="Kelly Pierpoint" userId="3abd6744-e963-43b0-896c-084c3015026c" providerId="ADAL" clId="{7EB8C90B-54B8-4A09-A8D5-084219B00569}" dt="2019-03-19T13:22:17.710" v="597" actId="1076"/>
          <ac:grpSpMkLst>
            <pc:docMk/>
            <pc:sldMk cId="4008728787" sldId="400"/>
            <ac:grpSpMk id="3" creationId="{0F658979-0785-4DB2-B5BE-42A9F06D4DC6}"/>
          </ac:grpSpMkLst>
        </pc:grpChg>
        <pc:grpChg chg="add mod">
          <ac:chgData name="Kelly Pierpoint" userId="3abd6744-e963-43b0-896c-084c3015026c" providerId="ADAL" clId="{7EB8C90B-54B8-4A09-A8D5-084219B00569}" dt="2019-03-19T13:22:23.494" v="599" actId="1076"/>
          <ac:grpSpMkLst>
            <pc:docMk/>
            <pc:sldMk cId="4008728787" sldId="400"/>
            <ac:grpSpMk id="13" creationId="{970BB538-3A2F-4E82-8CE3-787AA002CE68}"/>
          </ac:grpSpMkLst>
        </pc:grpChg>
        <pc:grpChg chg="add mod">
          <ac:chgData name="Kelly Pierpoint" userId="3abd6744-e963-43b0-896c-084c3015026c" providerId="ADAL" clId="{7EB8C90B-54B8-4A09-A8D5-084219B00569}" dt="2019-03-19T13:22:27.902" v="601" actId="1076"/>
          <ac:grpSpMkLst>
            <pc:docMk/>
            <pc:sldMk cId="4008728787" sldId="400"/>
            <ac:grpSpMk id="16" creationId="{275B4C82-BDE4-4229-A4CD-4715D8DC8059}"/>
          </ac:grpSpMkLst>
        </pc:grpChg>
        <pc:cxnChg chg="add mod">
          <ac:chgData name="Kelly Pierpoint" userId="3abd6744-e963-43b0-896c-084c3015026c" providerId="ADAL" clId="{7EB8C90B-54B8-4A09-A8D5-084219B00569}" dt="2019-03-19T13:22:13.948" v="596" actId="164"/>
          <ac:cxnSpMkLst>
            <pc:docMk/>
            <pc:sldMk cId="4008728787" sldId="400"/>
            <ac:cxnSpMk id="8" creationId="{06A8DFAD-16D0-4DF8-AD88-0BB6DF5CFCAF}"/>
          </ac:cxnSpMkLst>
        </pc:cxnChg>
      </pc:sldChg>
      <pc:sldChg chg="modSp add ord">
        <pc:chgData name="Kelly Pierpoint" userId="3abd6744-e963-43b0-896c-084c3015026c" providerId="ADAL" clId="{7EB8C90B-54B8-4A09-A8D5-084219B00569}" dt="2019-03-19T13:20:14.996" v="553"/>
        <pc:sldMkLst>
          <pc:docMk/>
          <pc:sldMk cId="2157921936" sldId="401"/>
        </pc:sldMkLst>
        <pc:spChg chg="mod">
          <ac:chgData name="Kelly Pierpoint" userId="3abd6744-e963-43b0-896c-084c3015026c" providerId="ADAL" clId="{7EB8C90B-54B8-4A09-A8D5-084219B00569}" dt="2019-03-19T13:20:12.426" v="552"/>
          <ac:spMkLst>
            <pc:docMk/>
            <pc:sldMk cId="2157921936" sldId="401"/>
            <ac:spMk id="19" creationId="{5252A847-DE45-4FA3-A1F8-EEBEB845FF8E}"/>
          </ac:spMkLst>
        </pc:spChg>
      </pc:sldChg>
      <pc:sldChg chg="modSp add">
        <pc:chgData name="Kelly Pierpoint" userId="3abd6744-e963-43b0-896c-084c3015026c" providerId="ADAL" clId="{7EB8C90B-54B8-4A09-A8D5-084219B00569}" dt="2019-03-19T13:20:18.456" v="554" actId="207"/>
        <pc:sldMkLst>
          <pc:docMk/>
          <pc:sldMk cId="261592777" sldId="402"/>
        </pc:sldMkLst>
        <pc:spChg chg="mod">
          <ac:chgData name="Kelly Pierpoint" userId="3abd6744-e963-43b0-896c-084c3015026c" providerId="ADAL" clId="{7EB8C90B-54B8-4A09-A8D5-084219B00569}" dt="2019-03-19T13:20:18.456" v="554" actId="207"/>
          <ac:spMkLst>
            <pc:docMk/>
            <pc:sldMk cId="261592777" sldId="402"/>
            <ac:spMk id="19" creationId="{5252A847-DE45-4FA3-A1F8-EEBEB845FF8E}"/>
          </ac:spMkLst>
        </pc:spChg>
      </pc:sldChg>
      <pc:sldChg chg="modSp add ord">
        <pc:chgData name="Kelly Pierpoint" userId="3abd6744-e963-43b0-896c-084c3015026c" providerId="ADAL" clId="{7EB8C90B-54B8-4A09-A8D5-084219B00569}" dt="2019-03-19T13:32:35.213" v="1046" actId="6549"/>
        <pc:sldMkLst>
          <pc:docMk/>
          <pc:sldMk cId="2569951943" sldId="403"/>
        </pc:sldMkLst>
        <pc:spChg chg="mod">
          <ac:chgData name="Kelly Pierpoint" userId="3abd6744-e963-43b0-896c-084c3015026c" providerId="ADAL" clId="{7EB8C90B-54B8-4A09-A8D5-084219B00569}" dt="2019-03-19T13:23:50.473" v="609" actId="20577"/>
          <ac:spMkLst>
            <pc:docMk/>
            <pc:sldMk cId="2569951943" sldId="403"/>
            <ac:spMk id="7" creationId="{0CCB6253-4D01-4A64-8005-CF1B53C64141}"/>
          </ac:spMkLst>
        </pc:spChg>
        <pc:spChg chg="mod">
          <ac:chgData name="Kelly Pierpoint" userId="3abd6744-e963-43b0-896c-084c3015026c" providerId="ADAL" clId="{7EB8C90B-54B8-4A09-A8D5-084219B00569}" dt="2019-03-19T13:23:51.230" v="610" actId="20577"/>
          <ac:spMkLst>
            <pc:docMk/>
            <pc:sldMk cId="2569951943" sldId="403"/>
            <ac:spMk id="14" creationId="{063FB24B-7874-45CC-B2D0-66F8D7D6B77E}"/>
          </ac:spMkLst>
        </pc:spChg>
        <pc:spChg chg="mod">
          <ac:chgData name="Kelly Pierpoint" userId="3abd6744-e963-43b0-896c-084c3015026c" providerId="ADAL" clId="{7EB8C90B-54B8-4A09-A8D5-084219B00569}" dt="2019-03-19T13:23:52.721" v="611" actId="20577"/>
          <ac:spMkLst>
            <pc:docMk/>
            <pc:sldMk cId="2569951943" sldId="403"/>
            <ac:spMk id="17" creationId="{F9FDFDEC-ABDC-4CA2-A368-BD78EE85ECA6}"/>
          </ac:spMkLst>
        </pc:spChg>
        <pc:spChg chg="mod">
          <ac:chgData name="Kelly Pierpoint" userId="3abd6744-e963-43b0-896c-084c3015026c" providerId="ADAL" clId="{7EB8C90B-54B8-4A09-A8D5-084219B00569}" dt="2019-03-19T13:32:35.213" v="1046" actId="6549"/>
          <ac:spMkLst>
            <pc:docMk/>
            <pc:sldMk cId="2569951943" sldId="403"/>
            <ac:spMk id="19" creationId="{5252A847-DE45-4FA3-A1F8-EEBEB845FF8E}"/>
          </ac:spMkLst>
        </pc:spChg>
      </pc:sldChg>
      <pc:sldChg chg="add">
        <pc:chgData name="Kelly Pierpoint" userId="3abd6744-e963-43b0-896c-084c3015026c" providerId="ADAL" clId="{7EB8C90B-54B8-4A09-A8D5-084219B00569}" dt="2019-03-19T13:32:25.451" v="1042"/>
        <pc:sldMkLst>
          <pc:docMk/>
          <pc:sldMk cId="3346137376" sldId="405"/>
        </pc:sldMkLst>
      </pc:sldChg>
      <pc:sldChg chg="modSp add">
        <pc:chgData name="Kelly Pierpoint" userId="3abd6744-e963-43b0-896c-084c3015026c" providerId="ADAL" clId="{7EB8C90B-54B8-4A09-A8D5-084219B00569}" dt="2019-03-19T13:33:19.582" v="1057" actId="6549"/>
        <pc:sldMkLst>
          <pc:docMk/>
          <pc:sldMk cId="2093077341" sldId="406"/>
        </pc:sldMkLst>
        <pc:spChg chg="mod">
          <ac:chgData name="Kelly Pierpoint" userId="3abd6744-e963-43b0-896c-084c3015026c" providerId="ADAL" clId="{7EB8C90B-54B8-4A09-A8D5-084219B00569}" dt="2019-03-19T13:33:19.582" v="1057" actId="6549"/>
          <ac:spMkLst>
            <pc:docMk/>
            <pc:sldMk cId="2093077341" sldId="406"/>
            <ac:spMk id="19" creationId="{5252A847-DE45-4FA3-A1F8-EEBEB845FF8E}"/>
          </ac:spMkLst>
        </pc:spChg>
      </pc:sldChg>
      <pc:sldMasterChg chg="delSldLayout">
        <pc:chgData name="Kelly Pierpoint" userId="3abd6744-e963-43b0-896c-084c3015026c" providerId="ADAL" clId="{7EB8C90B-54B8-4A09-A8D5-084219B00569}" dt="2019-03-19T13:33:24.660" v="1059" actId="2696"/>
        <pc:sldMasterMkLst>
          <pc:docMk/>
          <pc:sldMasterMk cId="4252411403" sldId="2147483660"/>
        </pc:sldMasterMkLst>
      </pc:sldMasterChg>
    </pc:docChg>
  </pc:docChgLst>
  <pc:docChgLst>
    <pc:chgData name="Siàn Stebbings" userId="e14ea2a2-07d0-4302-97b9-16dc822a37cc" providerId="ADAL" clId="{95AFACEC-68E8-4018-9E33-CF74DF3E9171}"/>
  </pc:docChgLst>
  <pc:docChgLst>
    <pc:chgData name="Jan Fitzpatrick" userId="d1b284ec-d1dd-4765-b823-b34899491c26" providerId="ADAL" clId="{D412F94D-0932-49F4-8BE4-BCCBC872536C}"/>
    <pc:docChg chg="modSld">
      <pc:chgData name="Jan Fitzpatrick" userId="d1b284ec-d1dd-4765-b823-b34899491c26" providerId="ADAL" clId="{D412F94D-0932-49F4-8BE4-BCCBC872536C}" dt="2019-01-10T09:03:52.990" v="16" actId="403"/>
      <pc:docMkLst>
        <pc:docMk/>
      </pc:docMkLst>
      <pc:sldChg chg="modSp">
        <pc:chgData name="Jan Fitzpatrick" userId="d1b284ec-d1dd-4765-b823-b34899491c26" providerId="ADAL" clId="{D412F94D-0932-49F4-8BE4-BCCBC872536C}" dt="2019-01-10T09:02:33.403" v="2" actId="403"/>
        <pc:sldMkLst>
          <pc:docMk/>
          <pc:sldMk cId="2637481266" sldId="256"/>
        </pc:sldMkLst>
        <pc:spChg chg="mod">
          <ac:chgData name="Jan Fitzpatrick" userId="d1b284ec-d1dd-4765-b823-b34899491c26" providerId="ADAL" clId="{D412F94D-0932-49F4-8BE4-BCCBC872536C}" dt="2019-01-10T09:02:33.403" v="2" actId="403"/>
          <ac:spMkLst>
            <pc:docMk/>
            <pc:sldMk cId="2637481266" sldId="256"/>
            <ac:spMk id="19" creationId="{5252A847-DE45-4FA3-A1F8-EEBEB845FF8E}"/>
          </ac:spMkLst>
        </pc:spChg>
      </pc:sldChg>
      <pc:sldChg chg="modSp">
        <pc:chgData name="Jan Fitzpatrick" userId="d1b284ec-d1dd-4765-b823-b34899491c26" providerId="ADAL" clId="{D412F94D-0932-49F4-8BE4-BCCBC872536C}" dt="2019-01-10T09:03:43.552" v="14" actId="403"/>
        <pc:sldMkLst>
          <pc:docMk/>
          <pc:sldMk cId="636014570" sldId="314"/>
        </pc:sldMkLst>
        <pc:spChg chg="mod">
          <ac:chgData name="Jan Fitzpatrick" userId="d1b284ec-d1dd-4765-b823-b34899491c26" providerId="ADAL" clId="{D412F94D-0932-49F4-8BE4-BCCBC872536C}" dt="2019-01-10T09:03:43.552" v="14" actId="403"/>
          <ac:spMkLst>
            <pc:docMk/>
            <pc:sldMk cId="636014570" sldId="314"/>
            <ac:spMk id="19" creationId="{5252A847-DE45-4FA3-A1F8-EEBEB845FF8E}"/>
          </ac:spMkLst>
        </pc:spChg>
      </pc:sldChg>
      <pc:sldChg chg="modSp">
        <pc:chgData name="Jan Fitzpatrick" userId="d1b284ec-d1dd-4765-b823-b34899491c26" providerId="ADAL" clId="{D412F94D-0932-49F4-8BE4-BCCBC872536C}" dt="2019-01-10T09:03:01.659" v="8" actId="403"/>
        <pc:sldMkLst>
          <pc:docMk/>
          <pc:sldMk cId="1035052751" sldId="361"/>
        </pc:sldMkLst>
        <pc:spChg chg="mod">
          <ac:chgData name="Jan Fitzpatrick" userId="d1b284ec-d1dd-4765-b823-b34899491c26" providerId="ADAL" clId="{D412F94D-0932-49F4-8BE4-BCCBC872536C}" dt="2019-01-10T09:03:01.659" v="8" actId="403"/>
          <ac:spMkLst>
            <pc:docMk/>
            <pc:sldMk cId="1035052751" sldId="361"/>
            <ac:spMk id="19" creationId="{5252A847-DE45-4FA3-A1F8-EEBEB845FF8E}"/>
          </ac:spMkLst>
        </pc:spChg>
      </pc:sldChg>
      <pc:sldChg chg="modSp">
        <pc:chgData name="Jan Fitzpatrick" userId="d1b284ec-d1dd-4765-b823-b34899491c26" providerId="ADAL" clId="{D412F94D-0932-49F4-8BE4-BCCBC872536C}" dt="2019-01-10T09:02:48.652" v="6" actId="404"/>
        <pc:sldMkLst>
          <pc:docMk/>
          <pc:sldMk cId="3401100034" sldId="390"/>
        </pc:sldMkLst>
        <pc:spChg chg="mod">
          <ac:chgData name="Jan Fitzpatrick" userId="d1b284ec-d1dd-4765-b823-b34899491c26" providerId="ADAL" clId="{D412F94D-0932-49F4-8BE4-BCCBC872536C}" dt="2019-01-10T09:02:48.652" v="6" actId="404"/>
          <ac:spMkLst>
            <pc:docMk/>
            <pc:sldMk cId="3401100034" sldId="390"/>
            <ac:spMk id="7" creationId="{C0CD6503-388C-4F9E-9FB0-9053D8579D01}"/>
          </ac:spMkLst>
        </pc:spChg>
      </pc:sldChg>
      <pc:sldChg chg="modSp">
        <pc:chgData name="Jan Fitzpatrick" userId="d1b284ec-d1dd-4765-b823-b34899491c26" providerId="ADAL" clId="{D412F94D-0932-49F4-8BE4-BCCBC872536C}" dt="2019-01-10T09:02:44.167" v="5" actId="403"/>
        <pc:sldMkLst>
          <pc:docMk/>
          <pc:sldMk cId="2075266808" sldId="391"/>
        </pc:sldMkLst>
        <pc:spChg chg="mod">
          <ac:chgData name="Jan Fitzpatrick" userId="d1b284ec-d1dd-4765-b823-b34899491c26" providerId="ADAL" clId="{D412F94D-0932-49F4-8BE4-BCCBC872536C}" dt="2019-01-10T09:02:44.167" v="5" actId="403"/>
          <ac:spMkLst>
            <pc:docMk/>
            <pc:sldMk cId="2075266808" sldId="391"/>
            <ac:spMk id="19" creationId="{5252A847-DE45-4FA3-A1F8-EEBEB845FF8E}"/>
          </ac:spMkLst>
        </pc:spChg>
      </pc:sldChg>
    </pc:docChg>
  </pc:docChgLst>
  <pc:docChgLst>
    <pc:chgData name="Victoria Worthington" userId="3602fdab-493b-4fe0-87da-353562330a36" providerId="ADAL" clId="{F04F898C-7523-4363-A115-43AB8285ABB1}"/>
    <pc:docChg chg="modSld">
      <pc:chgData name="Victoria Worthington" userId="3602fdab-493b-4fe0-87da-353562330a36" providerId="ADAL" clId="{F04F898C-7523-4363-A115-43AB8285ABB1}" dt="2019-03-22T12:57:28.171" v="3" actId="20577"/>
      <pc:docMkLst>
        <pc:docMk/>
      </pc:docMkLst>
      <pc:sldChg chg="modSp">
        <pc:chgData name="Victoria Worthington" userId="3602fdab-493b-4fe0-87da-353562330a36" providerId="ADAL" clId="{F04F898C-7523-4363-A115-43AB8285ABB1}" dt="2019-03-22T12:57:28.171" v="3" actId="20577"/>
        <pc:sldMkLst>
          <pc:docMk/>
          <pc:sldMk cId="3346137376" sldId="405"/>
        </pc:sldMkLst>
        <pc:spChg chg="mod">
          <ac:chgData name="Victoria Worthington" userId="3602fdab-493b-4fe0-87da-353562330a36" providerId="ADAL" clId="{F04F898C-7523-4363-A115-43AB8285ABB1}" dt="2019-03-22T12:57:28.171" v="3" actId="20577"/>
          <ac:spMkLst>
            <pc:docMk/>
            <pc:sldMk cId="3346137376" sldId="405"/>
            <ac:spMk id="19" creationId="{5252A847-DE45-4FA3-A1F8-EEBEB845FF8E}"/>
          </ac:spMkLst>
        </pc:spChg>
      </pc:sldChg>
      <pc:sldChg chg="modSp">
        <pc:chgData name="Victoria Worthington" userId="3602fdab-493b-4fe0-87da-353562330a36" providerId="ADAL" clId="{F04F898C-7523-4363-A115-43AB8285ABB1}" dt="2019-03-22T12:54:47.233" v="1" actId="13926"/>
        <pc:sldMkLst>
          <pc:docMk/>
          <pc:sldMk cId="2014042280" sldId="407"/>
        </pc:sldMkLst>
        <pc:spChg chg="mod">
          <ac:chgData name="Victoria Worthington" userId="3602fdab-493b-4fe0-87da-353562330a36" providerId="ADAL" clId="{F04F898C-7523-4363-A115-43AB8285ABB1}" dt="2019-03-22T12:54:47.233" v="1" actId="13926"/>
          <ac:spMkLst>
            <pc:docMk/>
            <pc:sldMk cId="2014042280" sldId="407"/>
            <ac:spMk id="19" creationId="{5252A847-DE45-4FA3-A1F8-EEBEB845FF8E}"/>
          </ac:spMkLst>
        </pc:spChg>
        <pc:graphicFrameChg chg="modGraphic">
          <ac:chgData name="Victoria Worthington" userId="3602fdab-493b-4fe0-87da-353562330a36" providerId="ADAL" clId="{F04F898C-7523-4363-A115-43AB8285ABB1}" dt="2019-03-22T12:54:14.335" v="0" actId="13926"/>
          <ac:graphicFrameMkLst>
            <pc:docMk/>
            <pc:sldMk cId="2014042280" sldId="407"/>
            <ac:graphicFrameMk id="9" creationId="{6A1454B1-4A0B-4F1C-A5F0-0932C3942D8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4EAD0-89ED-4FE4-A1CE-47E5393E2CDD}" type="datetimeFigureOut">
              <a:rPr lang="en-GB" smtClean="0"/>
              <a:t>23/03/2019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A930F-F5FE-4862-93A0-B2E5472CD2AA}" type="slidenum">
              <a:rPr lang="en-GB" smtClean="0"/>
              <a:t>‹#›</a:t>
            </a:fld>
            <a:endParaRPr lang="en-GB"/>
          </a:p>
        </p:txBody>
      </p:sp>
    </p:spTree>
    <p:extLst>
      <p:ext uri="{BB962C8B-B14F-4D97-AF65-F5344CB8AC3E}">
        <p14:creationId xmlns:p14="http://schemas.microsoft.com/office/powerpoint/2010/main" val="1231326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23/03/2019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23/03/2019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23/03/2019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23/03/2019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rvey.zohopublic.eu/zs/V2BBW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5G5.6a"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classroomsecrets.co.uk/http:/recognising-commas-to-avoid-ambiguity-year-5-commas-resource-pack/" TargetMode="External"/><Relationship Id="rId4" Type="http://schemas.openxmlformats.org/officeDocument/2006/relationships/hyperlink" Target="https://classroomsecrets.co.uk/search/?fwp_topic=gps-scheme-of-wor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42E9F-D2D1-4902-8987-33C182ABD557}"/>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2"/>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9" name="Picture 8">
            <a:extLst>
              <a:ext uri="{FF2B5EF4-FFF2-40B4-BE49-F238E27FC236}">
                <a16:creationId xmlns:a16="http://schemas.microsoft.com/office/drawing/2014/main" id="{9B16BA9C-44BE-4E57-A833-2DA5E37098C4}"/>
              </a:ext>
            </a:extLst>
          </p:cNvPr>
          <p:cNvPicPr>
            <a:picLocks noChangeAspect="1"/>
          </p:cNvPicPr>
          <p:nvPr/>
        </p:nvPicPr>
        <p:blipFill rotWithShape="1">
          <a:blip r:embed="rId3">
            <a:extLst>
              <a:ext uri="{28A0092B-C50C-407E-A947-70E740481C1C}">
                <a14:useLocalDpi xmlns:a14="http://schemas.microsoft.com/office/drawing/2010/main" val="0"/>
              </a:ext>
            </a:extLst>
          </a:blip>
          <a:srcRect t="23884" b="33576"/>
          <a:stretch/>
        </p:blipFill>
        <p:spPr>
          <a:xfrm>
            <a:off x="793488" y="763479"/>
            <a:ext cx="7557025" cy="2272683"/>
          </a:xfrm>
          <a:prstGeom prst="rect">
            <a:avLst/>
          </a:prstGeom>
        </p:spPr>
      </p:pic>
    </p:spTree>
    <p:extLst>
      <p:ext uri="{BB962C8B-B14F-4D97-AF65-F5344CB8AC3E}">
        <p14:creationId xmlns:p14="http://schemas.microsoft.com/office/powerpoint/2010/main" val="259591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According to this sentence, the children were amazing at art.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After the lesson on Monday, the children, declared the teachers, were amazing at art. </a:t>
            </a:r>
          </a:p>
          <a:p>
            <a:endParaRPr lang="en-GB" sz="28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True</a:t>
            </a:r>
            <a:endParaRPr lang="en-GB" sz="2800" b="1" dirty="0">
              <a:solidFill>
                <a:srgbClr val="FF0000"/>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8957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 comma to change the meaning of this sentence.</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Earlier, the cat was licking the table with a long, blue leg. </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32158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 comma to change the meaning of this sentence.</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Earlier, the cat was licking the table</a:t>
            </a:r>
            <a:r>
              <a:rPr lang="en-GB" sz="2800" b="1" dirty="0">
                <a:solidFill>
                  <a:srgbClr val="FF0000"/>
                </a:solidFill>
                <a:latin typeface="Century Gothic" panose="020B0502020202020204" pitchFamily="34" charset="0"/>
              </a:rPr>
              <a:t>,</a:t>
            </a:r>
            <a:r>
              <a:rPr lang="en-GB" sz="2800" b="1" dirty="0">
                <a:solidFill>
                  <a:schemeClr val="tx1"/>
                </a:solidFill>
                <a:latin typeface="Century Gothic" panose="020B0502020202020204" pitchFamily="34" charset="0"/>
              </a:rPr>
              <a:t> with a long, blue leg. </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Between table and with</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94678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a:t>
            </a:r>
            <a:r>
              <a:rPr lang="en-GB" sz="2000" b="1">
                <a:solidFill>
                  <a:schemeClr val="tx1"/>
                </a:solidFill>
                <a:latin typeface="Century Gothic" panose="020B0502020202020204" pitchFamily="34" charset="0"/>
              </a:rPr>
              <a:t>comma could </a:t>
            </a:r>
            <a:r>
              <a:rPr lang="en-GB" sz="2000" b="1" dirty="0">
                <a:solidFill>
                  <a:schemeClr val="tx1"/>
                </a:solidFill>
                <a:latin typeface="Century Gothic" panose="020B0502020202020204" pitchFamily="34" charset="0"/>
              </a:rPr>
              <a:t>be removed to change the meaning of the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On her way home from school, Sarah saw a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dog, wearing a green, spotty hat.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TextBox 1">
            <a:extLst>
              <a:ext uri="{FF2B5EF4-FFF2-40B4-BE49-F238E27FC236}">
                <a16:creationId xmlns:a16="http://schemas.microsoft.com/office/drawing/2014/main" id="{1F15744F-700D-4E60-84F3-18498F192B26}"/>
              </a:ext>
            </a:extLst>
          </p:cNvPr>
          <p:cNvSpPr txBox="1"/>
          <p:nvPr/>
        </p:nvSpPr>
        <p:spPr>
          <a:xfrm>
            <a:off x="5349716" y="1533586"/>
            <a:ext cx="547688" cy="400110"/>
          </a:xfrm>
          <a:prstGeom prst="rect">
            <a:avLst/>
          </a:prstGeom>
          <a:noFill/>
        </p:spPr>
        <p:txBody>
          <a:bodyPr wrap="square" rtlCol="0">
            <a:spAutoFit/>
          </a:bodyPr>
          <a:lstStyle/>
          <a:p>
            <a:pPr algn="ctr"/>
            <a:r>
              <a:rPr lang="en-GB" sz="2000" b="1" dirty="0">
                <a:latin typeface="Century Gothic" panose="020B0502020202020204" pitchFamily="34" charset="0"/>
              </a:rPr>
              <a:t>A</a:t>
            </a:r>
          </a:p>
        </p:txBody>
      </p:sp>
      <p:cxnSp>
        <p:nvCxnSpPr>
          <p:cNvPr id="15" name="Straight Arrow Connector 14">
            <a:extLst>
              <a:ext uri="{FF2B5EF4-FFF2-40B4-BE49-F238E27FC236}">
                <a16:creationId xmlns:a16="http://schemas.microsoft.com/office/drawing/2014/main" id="{9A249D77-049C-495D-8625-72C11D85AB4D}"/>
              </a:ext>
            </a:extLst>
          </p:cNvPr>
          <p:cNvCxnSpPr>
            <a:cxnSpLocks/>
          </p:cNvCxnSpPr>
          <p:nvPr/>
        </p:nvCxnSpPr>
        <p:spPr>
          <a:xfrm>
            <a:off x="5623560" y="1871782"/>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FCCB5477-A209-4473-82A8-66C286D8681B}"/>
              </a:ext>
            </a:extLst>
          </p:cNvPr>
          <p:cNvSpPr txBox="1"/>
          <p:nvPr/>
        </p:nvSpPr>
        <p:spPr>
          <a:xfrm>
            <a:off x="840581" y="3607118"/>
            <a:ext cx="547688" cy="400110"/>
          </a:xfrm>
          <a:prstGeom prst="rect">
            <a:avLst/>
          </a:prstGeom>
          <a:noFill/>
        </p:spPr>
        <p:txBody>
          <a:bodyPr wrap="square" rtlCol="0">
            <a:spAutoFit/>
          </a:bodyPr>
          <a:lstStyle/>
          <a:p>
            <a:pPr algn="ctr"/>
            <a:r>
              <a:rPr lang="en-GB" sz="2000" b="1" dirty="0">
                <a:latin typeface="Century Gothic" panose="020B0502020202020204" pitchFamily="34" charset="0"/>
              </a:rPr>
              <a:t>B</a:t>
            </a:r>
          </a:p>
        </p:txBody>
      </p:sp>
      <p:cxnSp>
        <p:nvCxnSpPr>
          <p:cNvPr id="17" name="Straight Arrow Connector 16">
            <a:extLst>
              <a:ext uri="{FF2B5EF4-FFF2-40B4-BE49-F238E27FC236}">
                <a16:creationId xmlns:a16="http://schemas.microsoft.com/office/drawing/2014/main" id="{BF0BE411-5C70-4C26-97ED-5FE13259AD41}"/>
              </a:ext>
            </a:extLst>
          </p:cNvPr>
          <p:cNvCxnSpPr>
            <a:cxnSpLocks/>
          </p:cNvCxnSpPr>
          <p:nvPr/>
        </p:nvCxnSpPr>
        <p:spPr>
          <a:xfrm flipV="1">
            <a:off x="1114425" y="3411914"/>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5A1CFE81-2375-44BC-9364-7EAC8914636A}"/>
              </a:ext>
            </a:extLst>
          </p:cNvPr>
          <p:cNvSpPr txBox="1"/>
          <p:nvPr/>
        </p:nvSpPr>
        <p:spPr>
          <a:xfrm>
            <a:off x="3888581" y="3607118"/>
            <a:ext cx="547688" cy="400110"/>
          </a:xfrm>
          <a:prstGeom prst="rect">
            <a:avLst/>
          </a:prstGeom>
          <a:noFill/>
        </p:spPr>
        <p:txBody>
          <a:bodyPr wrap="square" rtlCol="0">
            <a:spAutoFit/>
          </a:bodyPr>
          <a:lstStyle/>
          <a:p>
            <a:pPr algn="ctr"/>
            <a:r>
              <a:rPr lang="en-GB" sz="2000" b="1" dirty="0">
                <a:latin typeface="Century Gothic" panose="020B0502020202020204" pitchFamily="34" charset="0"/>
              </a:rPr>
              <a:t>C</a:t>
            </a:r>
          </a:p>
        </p:txBody>
      </p:sp>
      <p:cxnSp>
        <p:nvCxnSpPr>
          <p:cNvPr id="22" name="Straight Arrow Connector 21">
            <a:extLst>
              <a:ext uri="{FF2B5EF4-FFF2-40B4-BE49-F238E27FC236}">
                <a16:creationId xmlns:a16="http://schemas.microsoft.com/office/drawing/2014/main" id="{6F63C9A1-293B-4404-B8FC-DC444B669FEC}"/>
              </a:ext>
            </a:extLst>
          </p:cNvPr>
          <p:cNvCxnSpPr>
            <a:cxnSpLocks/>
          </p:cNvCxnSpPr>
          <p:nvPr/>
        </p:nvCxnSpPr>
        <p:spPr>
          <a:xfrm flipV="1">
            <a:off x="4162425" y="3411914"/>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9688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comma could be removed to change the meaning of the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On her way home from school, Sarah saw a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dog, wearing a green, spotty hat.</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B</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TextBox 1">
            <a:extLst>
              <a:ext uri="{FF2B5EF4-FFF2-40B4-BE49-F238E27FC236}">
                <a16:creationId xmlns:a16="http://schemas.microsoft.com/office/drawing/2014/main" id="{1F15744F-700D-4E60-84F3-18498F192B26}"/>
              </a:ext>
            </a:extLst>
          </p:cNvPr>
          <p:cNvSpPr txBox="1"/>
          <p:nvPr/>
        </p:nvSpPr>
        <p:spPr>
          <a:xfrm>
            <a:off x="5349716" y="1533586"/>
            <a:ext cx="547688" cy="400110"/>
          </a:xfrm>
          <a:prstGeom prst="rect">
            <a:avLst/>
          </a:prstGeom>
          <a:noFill/>
        </p:spPr>
        <p:txBody>
          <a:bodyPr wrap="square" rtlCol="0">
            <a:spAutoFit/>
          </a:bodyPr>
          <a:lstStyle/>
          <a:p>
            <a:pPr algn="ctr"/>
            <a:r>
              <a:rPr lang="en-GB" sz="2000" b="1" dirty="0">
                <a:latin typeface="Century Gothic" panose="020B0502020202020204" pitchFamily="34" charset="0"/>
              </a:rPr>
              <a:t>A</a:t>
            </a:r>
          </a:p>
        </p:txBody>
      </p:sp>
      <p:cxnSp>
        <p:nvCxnSpPr>
          <p:cNvPr id="15" name="Straight Arrow Connector 14">
            <a:extLst>
              <a:ext uri="{FF2B5EF4-FFF2-40B4-BE49-F238E27FC236}">
                <a16:creationId xmlns:a16="http://schemas.microsoft.com/office/drawing/2014/main" id="{9A249D77-049C-495D-8625-72C11D85AB4D}"/>
              </a:ext>
            </a:extLst>
          </p:cNvPr>
          <p:cNvCxnSpPr>
            <a:cxnSpLocks/>
          </p:cNvCxnSpPr>
          <p:nvPr/>
        </p:nvCxnSpPr>
        <p:spPr>
          <a:xfrm>
            <a:off x="5623560" y="1871782"/>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FCCB5477-A209-4473-82A8-66C286D8681B}"/>
              </a:ext>
            </a:extLst>
          </p:cNvPr>
          <p:cNvSpPr txBox="1"/>
          <p:nvPr/>
        </p:nvSpPr>
        <p:spPr>
          <a:xfrm>
            <a:off x="840581" y="3607118"/>
            <a:ext cx="547688" cy="400110"/>
          </a:xfrm>
          <a:prstGeom prst="rect">
            <a:avLst/>
          </a:prstGeom>
          <a:noFill/>
        </p:spPr>
        <p:txBody>
          <a:bodyPr wrap="square" rtlCol="0">
            <a:spAutoFit/>
          </a:bodyPr>
          <a:lstStyle/>
          <a:p>
            <a:pPr algn="ctr"/>
            <a:r>
              <a:rPr lang="en-GB" sz="2000" b="1" dirty="0">
                <a:solidFill>
                  <a:srgbClr val="FF0000"/>
                </a:solidFill>
                <a:latin typeface="Century Gothic" panose="020B0502020202020204" pitchFamily="34" charset="0"/>
              </a:rPr>
              <a:t>B</a:t>
            </a:r>
          </a:p>
        </p:txBody>
      </p:sp>
      <p:cxnSp>
        <p:nvCxnSpPr>
          <p:cNvPr id="17" name="Straight Arrow Connector 16">
            <a:extLst>
              <a:ext uri="{FF2B5EF4-FFF2-40B4-BE49-F238E27FC236}">
                <a16:creationId xmlns:a16="http://schemas.microsoft.com/office/drawing/2014/main" id="{BF0BE411-5C70-4C26-97ED-5FE13259AD41}"/>
              </a:ext>
            </a:extLst>
          </p:cNvPr>
          <p:cNvCxnSpPr>
            <a:cxnSpLocks/>
          </p:cNvCxnSpPr>
          <p:nvPr/>
        </p:nvCxnSpPr>
        <p:spPr>
          <a:xfrm flipV="1">
            <a:off x="1114425" y="3411914"/>
            <a:ext cx="0" cy="261879"/>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5A1CFE81-2375-44BC-9364-7EAC8914636A}"/>
              </a:ext>
            </a:extLst>
          </p:cNvPr>
          <p:cNvSpPr txBox="1"/>
          <p:nvPr/>
        </p:nvSpPr>
        <p:spPr>
          <a:xfrm>
            <a:off x="3888581" y="3607118"/>
            <a:ext cx="547688" cy="400110"/>
          </a:xfrm>
          <a:prstGeom prst="rect">
            <a:avLst/>
          </a:prstGeom>
          <a:noFill/>
        </p:spPr>
        <p:txBody>
          <a:bodyPr wrap="square" rtlCol="0">
            <a:spAutoFit/>
          </a:bodyPr>
          <a:lstStyle/>
          <a:p>
            <a:pPr algn="ctr"/>
            <a:r>
              <a:rPr lang="en-GB" sz="2000" b="1" dirty="0">
                <a:latin typeface="Century Gothic" panose="020B0502020202020204" pitchFamily="34" charset="0"/>
              </a:rPr>
              <a:t>C</a:t>
            </a:r>
          </a:p>
        </p:txBody>
      </p:sp>
      <p:cxnSp>
        <p:nvCxnSpPr>
          <p:cNvPr id="22" name="Straight Arrow Connector 21">
            <a:extLst>
              <a:ext uri="{FF2B5EF4-FFF2-40B4-BE49-F238E27FC236}">
                <a16:creationId xmlns:a16="http://schemas.microsoft.com/office/drawing/2014/main" id="{6F63C9A1-293B-4404-B8FC-DC444B669FEC}"/>
              </a:ext>
            </a:extLst>
          </p:cNvPr>
          <p:cNvCxnSpPr>
            <a:cxnSpLocks/>
          </p:cNvCxnSpPr>
          <p:nvPr/>
        </p:nvCxnSpPr>
        <p:spPr>
          <a:xfrm flipV="1">
            <a:off x="4162425" y="3411914"/>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0005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the comma changes the meaning of the sentences below.</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today’s lesson, we are going to learn how to draw, children,” the teacher remarked.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today’s lesson, we are going to learn how to draw children,” the teacher remarked. </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159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the comma changes the meaning of the sentences below.</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today’s lesson, we are going to learn how to draw, children,” the teacher remarked.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today’s lesson, we are going to learn how to draw children,” the teacher remarked. </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In the first sentence, …. </a:t>
            </a:r>
          </a:p>
          <a:p>
            <a:pPr lvl="0" defTabSz="514350">
              <a:defRPr/>
            </a:pPr>
            <a:r>
              <a:rPr lang="en-GB" sz="2000" b="1" dirty="0">
                <a:solidFill>
                  <a:schemeClr val="tx1"/>
                </a:solidFill>
                <a:latin typeface="Century Gothic" panose="020B0502020202020204" pitchFamily="34" charset="0"/>
              </a:rPr>
              <a:t>In the second sentence, …</a:t>
            </a:r>
          </a:p>
          <a:p>
            <a:endParaRPr lang="en-GB" sz="2800" b="1" dirty="0">
              <a:solidFill>
                <a:schemeClr val="tx1"/>
              </a:solidFill>
              <a:latin typeface="Century Gothic" panose="020B0502020202020204" pitchFamily="34" charset="0"/>
            </a:endParaRPr>
          </a:p>
          <a:p>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513200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the comma changes the meaning of the sentences below.</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today’s lesson, we are going to learn how to draw, children,” the teacher remarked.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today’s lesson, we are going to learn how to draw children,” the teacher remarked. </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In the first sentence, the teacher is addressing the children. </a:t>
            </a:r>
          </a:p>
          <a:p>
            <a:pPr lvl="0" defTabSz="514350">
              <a:defRPr/>
            </a:pPr>
            <a:r>
              <a:rPr lang="en-GB" sz="2000" b="1" dirty="0">
                <a:solidFill>
                  <a:srgbClr val="FF0000"/>
                </a:solidFill>
                <a:latin typeface="Century Gothic" panose="020B0502020202020204" pitchFamily="34" charset="0"/>
              </a:rPr>
              <a:t>In the second sentence, the class will learn how to draw children. </a:t>
            </a:r>
          </a:p>
          <a:p>
            <a:endParaRPr lang="en-GB" sz="2800" b="1" dirty="0">
              <a:solidFill>
                <a:schemeClr val="tx1"/>
              </a:solidFill>
              <a:latin typeface="Century Gothic" panose="020B0502020202020204" pitchFamily="34" charset="0"/>
            </a:endParaRPr>
          </a:p>
          <a:p>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157921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Label the boxes A, B or C where A means a comma should be used, B means a comma could be used and C means a comma should never be used.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my money box I have gold coins and a </a:t>
            </a:r>
          </a:p>
          <a:p>
            <a:r>
              <a:rPr lang="en-GB" sz="2800" b="1" dirty="0">
                <a:solidFill>
                  <a:schemeClr val="tx1"/>
                </a:solidFill>
                <a:latin typeface="Century Gothic" panose="020B0502020202020204" pitchFamily="34" charset="0"/>
              </a:rPr>
              <a:t>few notes.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 </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3" name="Group 2">
            <a:extLst>
              <a:ext uri="{FF2B5EF4-FFF2-40B4-BE49-F238E27FC236}">
                <a16:creationId xmlns:a16="http://schemas.microsoft.com/office/drawing/2014/main" id="{0F658979-0785-4DB2-B5BE-42A9F06D4DC6}"/>
              </a:ext>
            </a:extLst>
          </p:cNvPr>
          <p:cNvGrpSpPr/>
          <p:nvPr/>
        </p:nvGrpSpPr>
        <p:grpSpPr>
          <a:xfrm>
            <a:off x="3242619" y="2462003"/>
            <a:ext cx="360000" cy="641934"/>
            <a:chOff x="-876620" y="2941398"/>
            <a:chExt cx="360000" cy="641934"/>
          </a:xfrm>
        </p:grpSpPr>
        <p:sp>
          <p:nvSpPr>
            <p:cNvPr id="7" name="TextBox 6">
              <a:extLst>
                <a:ext uri="{FF2B5EF4-FFF2-40B4-BE49-F238E27FC236}">
                  <a16:creationId xmlns:a16="http://schemas.microsoft.com/office/drawing/2014/main" id="{0CCB6253-4D01-4A64-8005-CF1B53C64141}"/>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endParaRPr lang="en-GB" sz="2000" b="1" dirty="0">
                <a:solidFill>
                  <a:srgbClr val="FF0000"/>
                </a:solidFill>
                <a:latin typeface="Century Gothic" panose="020B0502020202020204" pitchFamily="34" charset="0"/>
              </a:endParaRPr>
            </a:p>
          </p:txBody>
        </p:sp>
        <p:cxnSp>
          <p:nvCxnSpPr>
            <p:cNvPr id="8" name="Straight Arrow Connector 7">
              <a:extLst>
                <a:ext uri="{FF2B5EF4-FFF2-40B4-BE49-F238E27FC236}">
                  <a16:creationId xmlns:a16="http://schemas.microsoft.com/office/drawing/2014/main" id="{06A8DFAD-16D0-4DF8-AD88-0BB6DF5CFCAF}"/>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970BB538-3A2F-4E82-8CE3-787AA002CE68}"/>
              </a:ext>
            </a:extLst>
          </p:cNvPr>
          <p:cNvGrpSpPr/>
          <p:nvPr/>
        </p:nvGrpSpPr>
        <p:grpSpPr>
          <a:xfrm>
            <a:off x="5294840" y="2462003"/>
            <a:ext cx="360000" cy="641934"/>
            <a:chOff x="-876620" y="2941398"/>
            <a:chExt cx="360000" cy="641934"/>
          </a:xfrm>
        </p:grpSpPr>
        <p:sp>
          <p:nvSpPr>
            <p:cNvPr id="14" name="TextBox 13">
              <a:extLst>
                <a:ext uri="{FF2B5EF4-FFF2-40B4-BE49-F238E27FC236}">
                  <a16:creationId xmlns:a16="http://schemas.microsoft.com/office/drawing/2014/main" id="{063FB24B-7874-45CC-B2D0-66F8D7D6B77E}"/>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endParaRPr lang="en-GB" sz="2000" b="1" dirty="0">
                <a:solidFill>
                  <a:srgbClr val="FF0000"/>
                </a:solidFill>
                <a:latin typeface="Century Gothic" panose="020B0502020202020204" pitchFamily="34" charset="0"/>
              </a:endParaRPr>
            </a:p>
          </p:txBody>
        </p:sp>
        <p:cxnSp>
          <p:nvCxnSpPr>
            <p:cNvPr id="15" name="Straight Arrow Connector 14">
              <a:extLst>
                <a:ext uri="{FF2B5EF4-FFF2-40B4-BE49-F238E27FC236}">
                  <a16:creationId xmlns:a16="http://schemas.microsoft.com/office/drawing/2014/main" id="{631501B9-8313-46FC-AE1D-4A258C5715B0}"/>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16" name="Group 15">
            <a:extLst>
              <a:ext uri="{FF2B5EF4-FFF2-40B4-BE49-F238E27FC236}">
                <a16:creationId xmlns:a16="http://schemas.microsoft.com/office/drawing/2014/main" id="{275B4C82-BDE4-4229-A4CD-4715D8DC8059}"/>
              </a:ext>
            </a:extLst>
          </p:cNvPr>
          <p:cNvGrpSpPr/>
          <p:nvPr/>
        </p:nvGrpSpPr>
        <p:grpSpPr>
          <a:xfrm>
            <a:off x="820494" y="2853969"/>
            <a:ext cx="360000" cy="641934"/>
            <a:chOff x="-876620" y="2941398"/>
            <a:chExt cx="360000" cy="641934"/>
          </a:xfrm>
        </p:grpSpPr>
        <p:sp>
          <p:nvSpPr>
            <p:cNvPr id="17" name="TextBox 16">
              <a:extLst>
                <a:ext uri="{FF2B5EF4-FFF2-40B4-BE49-F238E27FC236}">
                  <a16:creationId xmlns:a16="http://schemas.microsoft.com/office/drawing/2014/main" id="{F9FDFDEC-ABDC-4CA2-A368-BD78EE85ECA6}"/>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endParaRPr lang="en-GB" sz="2000" b="1" dirty="0">
                <a:solidFill>
                  <a:srgbClr val="FF0000"/>
                </a:solidFill>
                <a:latin typeface="Century Gothic" panose="020B0502020202020204" pitchFamily="34" charset="0"/>
              </a:endParaRPr>
            </a:p>
          </p:txBody>
        </p:sp>
        <p:cxnSp>
          <p:nvCxnSpPr>
            <p:cNvPr id="18" name="Straight Arrow Connector 17">
              <a:extLst>
                <a:ext uri="{FF2B5EF4-FFF2-40B4-BE49-F238E27FC236}">
                  <a16:creationId xmlns:a16="http://schemas.microsoft.com/office/drawing/2014/main" id="{D05B709E-1CC3-4417-9F58-B2D6C91E6199}"/>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569951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Label the boxes A, B or C where A means a comma should be used, B means a comma could be used and C means a comma should never be used.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my money box I have gold coins and a </a:t>
            </a:r>
          </a:p>
          <a:p>
            <a:r>
              <a:rPr lang="en-GB" sz="2800" b="1" dirty="0">
                <a:solidFill>
                  <a:schemeClr val="tx1"/>
                </a:solidFill>
                <a:latin typeface="Century Gothic" panose="020B0502020202020204" pitchFamily="34" charset="0"/>
              </a:rPr>
              <a:t>few notes.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 </a:t>
            </a:r>
          </a:p>
          <a:p>
            <a:r>
              <a:rPr lang="en-GB" sz="2000" b="1" dirty="0">
                <a:solidFill>
                  <a:schemeClr val="tx1"/>
                </a:solidFill>
                <a:latin typeface="Century Gothic" panose="020B0502020202020204" pitchFamily="34" charset="0"/>
              </a:rPr>
              <a:t>The first box is A because…</a:t>
            </a:r>
          </a:p>
          <a:p>
            <a:r>
              <a:rPr lang="en-GB" sz="2000" b="1" dirty="0">
                <a:solidFill>
                  <a:schemeClr val="tx1"/>
                </a:solidFill>
                <a:latin typeface="Century Gothic" panose="020B0502020202020204" pitchFamily="34" charset="0"/>
              </a:rPr>
              <a:t>The second box is B because…</a:t>
            </a:r>
          </a:p>
          <a:p>
            <a:r>
              <a:rPr lang="en-GB" sz="2000" b="1" dirty="0">
                <a:solidFill>
                  <a:schemeClr val="tx1"/>
                </a:solidFill>
                <a:latin typeface="Century Gothic" panose="020B0502020202020204" pitchFamily="34" charset="0"/>
              </a:rPr>
              <a:t>The third box is C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3" name="Group 2">
            <a:extLst>
              <a:ext uri="{FF2B5EF4-FFF2-40B4-BE49-F238E27FC236}">
                <a16:creationId xmlns:a16="http://schemas.microsoft.com/office/drawing/2014/main" id="{0F658979-0785-4DB2-B5BE-42A9F06D4DC6}"/>
              </a:ext>
            </a:extLst>
          </p:cNvPr>
          <p:cNvGrpSpPr/>
          <p:nvPr/>
        </p:nvGrpSpPr>
        <p:grpSpPr>
          <a:xfrm>
            <a:off x="3242619" y="2462003"/>
            <a:ext cx="360000" cy="641934"/>
            <a:chOff x="-876620" y="2941398"/>
            <a:chExt cx="360000" cy="641934"/>
          </a:xfrm>
        </p:grpSpPr>
        <p:sp>
          <p:nvSpPr>
            <p:cNvPr id="7" name="TextBox 6">
              <a:extLst>
                <a:ext uri="{FF2B5EF4-FFF2-40B4-BE49-F238E27FC236}">
                  <a16:creationId xmlns:a16="http://schemas.microsoft.com/office/drawing/2014/main" id="{0CCB6253-4D01-4A64-8005-CF1B53C64141}"/>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r>
                <a:rPr lang="en-GB" sz="2000" b="1" dirty="0">
                  <a:solidFill>
                    <a:srgbClr val="FF0000"/>
                  </a:solidFill>
                  <a:latin typeface="Century Gothic" panose="020B0502020202020204" pitchFamily="34" charset="0"/>
                </a:rPr>
                <a:t>A</a:t>
              </a:r>
            </a:p>
          </p:txBody>
        </p:sp>
        <p:cxnSp>
          <p:nvCxnSpPr>
            <p:cNvPr id="8" name="Straight Arrow Connector 7">
              <a:extLst>
                <a:ext uri="{FF2B5EF4-FFF2-40B4-BE49-F238E27FC236}">
                  <a16:creationId xmlns:a16="http://schemas.microsoft.com/office/drawing/2014/main" id="{06A8DFAD-16D0-4DF8-AD88-0BB6DF5CFCAF}"/>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970BB538-3A2F-4E82-8CE3-787AA002CE68}"/>
              </a:ext>
            </a:extLst>
          </p:cNvPr>
          <p:cNvGrpSpPr/>
          <p:nvPr/>
        </p:nvGrpSpPr>
        <p:grpSpPr>
          <a:xfrm>
            <a:off x="5294840" y="2462003"/>
            <a:ext cx="360000" cy="641934"/>
            <a:chOff x="-876620" y="2941398"/>
            <a:chExt cx="360000" cy="641934"/>
          </a:xfrm>
        </p:grpSpPr>
        <p:sp>
          <p:nvSpPr>
            <p:cNvPr id="14" name="TextBox 13">
              <a:extLst>
                <a:ext uri="{FF2B5EF4-FFF2-40B4-BE49-F238E27FC236}">
                  <a16:creationId xmlns:a16="http://schemas.microsoft.com/office/drawing/2014/main" id="{063FB24B-7874-45CC-B2D0-66F8D7D6B77E}"/>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r>
                <a:rPr lang="en-GB" sz="2000" b="1" dirty="0">
                  <a:solidFill>
                    <a:srgbClr val="FF0000"/>
                  </a:solidFill>
                  <a:latin typeface="Century Gothic" panose="020B0502020202020204" pitchFamily="34" charset="0"/>
                </a:rPr>
                <a:t>B</a:t>
              </a:r>
            </a:p>
          </p:txBody>
        </p:sp>
        <p:cxnSp>
          <p:nvCxnSpPr>
            <p:cNvPr id="15" name="Straight Arrow Connector 14">
              <a:extLst>
                <a:ext uri="{FF2B5EF4-FFF2-40B4-BE49-F238E27FC236}">
                  <a16:creationId xmlns:a16="http://schemas.microsoft.com/office/drawing/2014/main" id="{631501B9-8313-46FC-AE1D-4A258C5715B0}"/>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20" name="Group 19">
            <a:extLst>
              <a:ext uri="{FF2B5EF4-FFF2-40B4-BE49-F238E27FC236}">
                <a16:creationId xmlns:a16="http://schemas.microsoft.com/office/drawing/2014/main" id="{C56D1491-6C03-441D-BC93-AE182C487CC6}"/>
              </a:ext>
            </a:extLst>
          </p:cNvPr>
          <p:cNvGrpSpPr/>
          <p:nvPr/>
        </p:nvGrpSpPr>
        <p:grpSpPr>
          <a:xfrm>
            <a:off x="820494" y="2853969"/>
            <a:ext cx="360000" cy="641934"/>
            <a:chOff x="-876620" y="2941398"/>
            <a:chExt cx="360000" cy="641934"/>
          </a:xfrm>
        </p:grpSpPr>
        <p:sp>
          <p:nvSpPr>
            <p:cNvPr id="21" name="TextBox 20">
              <a:extLst>
                <a:ext uri="{FF2B5EF4-FFF2-40B4-BE49-F238E27FC236}">
                  <a16:creationId xmlns:a16="http://schemas.microsoft.com/office/drawing/2014/main" id="{EC98A67D-268C-4799-A425-B40626BEC9F3}"/>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r>
                <a:rPr lang="en-GB" sz="2000" b="1" dirty="0">
                  <a:solidFill>
                    <a:srgbClr val="FF0000"/>
                  </a:solidFill>
                  <a:latin typeface="Century Gothic" panose="020B0502020202020204" pitchFamily="34" charset="0"/>
                </a:rPr>
                <a:t>C</a:t>
              </a:r>
            </a:p>
          </p:txBody>
        </p:sp>
        <p:cxnSp>
          <p:nvCxnSpPr>
            <p:cNvPr id="22" name="Straight Arrow Connector 21">
              <a:extLst>
                <a:ext uri="{FF2B5EF4-FFF2-40B4-BE49-F238E27FC236}">
                  <a16:creationId xmlns:a16="http://schemas.microsoft.com/office/drawing/2014/main" id="{845308FA-1148-430B-9005-C63E7621A2E8}"/>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00872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 – Recognising Commas to Avoid Ambiguity</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r>
              <a:rPr lang="en-US" sz="1200" b="1" dirty="0">
                <a:solidFill>
                  <a:schemeClr val="tx1"/>
                </a:solidFill>
                <a:latin typeface="Century Gothic" panose="020B0502020202020204" pitchFamily="34" charset="0"/>
              </a:rPr>
              <a:t>English Year 5: (5G5.6a)</a:t>
            </a:r>
            <a:r>
              <a:rPr lang="en-US" sz="1200" b="1" dirty="0">
                <a:latin typeface="Century Gothic" panose="020B0502020202020204" pitchFamily="34" charset="0"/>
              </a:rPr>
              <a:t> </a:t>
            </a:r>
            <a:r>
              <a:rPr lang="en-US" sz="1200" b="1" dirty="0">
                <a:latin typeface="Century Gothic" panose="020B0502020202020204" pitchFamily="34" charset="0"/>
                <a:hlinkClick r:id="rId3"/>
              </a:rPr>
              <a:t>Using commas to clarify meaning or avoid ambiguity in writing</a:t>
            </a:r>
            <a:endParaRPr lang="en-US" sz="1200" b="1" dirty="0">
              <a:latin typeface="Century Gothic" panose="020B0502020202020204" pitchFamily="34" charset="0"/>
            </a:endParaRPr>
          </a:p>
          <a:p>
            <a:pPr fontAlgn="base"/>
            <a:r>
              <a:rPr lang="en-US" sz="1200" b="1" dirty="0">
                <a:solidFill>
                  <a:schemeClr val="tx1"/>
                </a:solidFill>
                <a:latin typeface="Century Gothic" panose="020B0502020202020204" pitchFamily="34" charset="0"/>
              </a:rPr>
              <a:t>Terminology for pupils:</a:t>
            </a:r>
          </a:p>
          <a:p>
            <a:pPr marL="354013" indent="-177800" fontAlgn="base">
              <a:buFont typeface="Arial" panose="020B0604020202020204" pitchFamily="34" charset="0"/>
              <a:buChar char="•"/>
            </a:pPr>
            <a:r>
              <a:rPr lang="en-US" sz="1200" b="1" dirty="0">
                <a:solidFill>
                  <a:schemeClr val="tx1"/>
                </a:solidFill>
                <a:latin typeface="Century Gothic" panose="020B0502020202020204" pitchFamily="34" charset="0"/>
              </a:rPr>
              <a:t>(5G5.6a)</a:t>
            </a:r>
            <a:r>
              <a:rPr lang="en-US" sz="1200" b="1" dirty="0">
                <a:latin typeface="Century Gothic" panose="020B0502020202020204" pitchFamily="34" charset="0"/>
              </a:rPr>
              <a:t> </a:t>
            </a:r>
            <a:r>
              <a:rPr lang="en-US" sz="1200" b="1" dirty="0">
                <a:latin typeface="Century Gothic" panose="020B0502020202020204" pitchFamily="34" charset="0"/>
                <a:hlinkClick r:id="rId3"/>
              </a:rPr>
              <a:t>ambiguity</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Label the boxes A, B or C where A means a comma should be used, B means a comma could be used and C means a comma should never be used.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In my money box I have gold coins and a </a:t>
            </a:r>
          </a:p>
          <a:p>
            <a:r>
              <a:rPr lang="en-GB" sz="2800" b="1" dirty="0">
                <a:solidFill>
                  <a:schemeClr val="tx1"/>
                </a:solidFill>
                <a:latin typeface="Century Gothic" panose="020B0502020202020204" pitchFamily="34" charset="0"/>
              </a:rPr>
              <a:t>few notes.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 </a:t>
            </a:r>
          </a:p>
          <a:p>
            <a:r>
              <a:rPr lang="en-GB" sz="2000" b="1" dirty="0">
                <a:solidFill>
                  <a:srgbClr val="FF0000"/>
                </a:solidFill>
                <a:latin typeface="Century Gothic" panose="020B0502020202020204" pitchFamily="34" charset="0"/>
              </a:rPr>
              <a:t>The first box is A because “in my money box” is a fronted adverbial. The second box is B because gold could be an adjective and therefore a comma would not be used, or it could be a separate item therefore a comma should be used to separate items in a list. </a:t>
            </a:r>
          </a:p>
          <a:p>
            <a:r>
              <a:rPr lang="en-GB" sz="2000" b="1" dirty="0">
                <a:solidFill>
                  <a:srgbClr val="FF0000"/>
                </a:solidFill>
                <a:latin typeface="Century Gothic" panose="020B0502020202020204" pitchFamily="34" charset="0"/>
              </a:rPr>
              <a:t>The third box is C because “few notes” is a phrase and does not require a comma. </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3" name="Group 2">
            <a:extLst>
              <a:ext uri="{FF2B5EF4-FFF2-40B4-BE49-F238E27FC236}">
                <a16:creationId xmlns:a16="http://schemas.microsoft.com/office/drawing/2014/main" id="{0F658979-0785-4DB2-B5BE-42A9F06D4DC6}"/>
              </a:ext>
            </a:extLst>
          </p:cNvPr>
          <p:cNvGrpSpPr/>
          <p:nvPr/>
        </p:nvGrpSpPr>
        <p:grpSpPr>
          <a:xfrm>
            <a:off x="3242619" y="2462003"/>
            <a:ext cx="360000" cy="641934"/>
            <a:chOff x="-876620" y="2941398"/>
            <a:chExt cx="360000" cy="641934"/>
          </a:xfrm>
        </p:grpSpPr>
        <p:sp>
          <p:nvSpPr>
            <p:cNvPr id="7" name="TextBox 6">
              <a:extLst>
                <a:ext uri="{FF2B5EF4-FFF2-40B4-BE49-F238E27FC236}">
                  <a16:creationId xmlns:a16="http://schemas.microsoft.com/office/drawing/2014/main" id="{0CCB6253-4D01-4A64-8005-CF1B53C64141}"/>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r>
                <a:rPr lang="en-GB" sz="2000" b="1" dirty="0">
                  <a:solidFill>
                    <a:srgbClr val="FF0000"/>
                  </a:solidFill>
                  <a:latin typeface="Century Gothic" panose="020B0502020202020204" pitchFamily="34" charset="0"/>
                </a:rPr>
                <a:t>A</a:t>
              </a:r>
            </a:p>
          </p:txBody>
        </p:sp>
        <p:cxnSp>
          <p:nvCxnSpPr>
            <p:cNvPr id="8" name="Straight Arrow Connector 7">
              <a:extLst>
                <a:ext uri="{FF2B5EF4-FFF2-40B4-BE49-F238E27FC236}">
                  <a16:creationId xmlns:a16="http://schemas.microsoft.com/office/drawing/2014/main" id="{06A8DFAD-16D0-4DF8-AD88-0BB6DF5CFCAF}"/>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970BB538-3A2F-4E82-8CE3-787AA002CE68}"/>
              </a:ext>
            </a:extLst>
          </p:cNvPr>
          <p:cNvGrpSpPr/>
          <p:nvPr/>
        </p:nvGrpSpPr>
        <p:grpSpPr>
          <a:xfrm>
            <a:off x="5294840" y="2462003"/>
            <a:ext cx="360000" cy="641934"/>
            <a:chOff x="-876620" y="2941398"/>
            <a:chExt cx="360000" cy="641934"/>
          </a:xfrm>
        </p:grpSpPr>
        <p:sp>
          <p:nvSpPr>
            <p:cNvPr id="14" name="TextBox 13">
              <a:extLst>
                <a:ext uri="{FF2B5EF4-FFF2-40B4-BE49-F238E27FC236}">
                  <a16:creationId xmlns:a16="http://schemas.microsoft.com/office/drawing/2014/main" id="{063FB24B-7874-45CC-B2D0-66F8D7D6B77E}"/>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r>
                <a:rPr lang="en-GB" sz="2000" b="1" dirty="0">
                  <a:solidFill>
                    <a:srgbClr val="FF0000"/>
                  </a:solidFill>
                  <a:latin typeface="Century Gothic" panose="020B0502020202020204" pitchFamily="34" charset="0"/>
                </a:rPr>
                <a:t>B</a:t>
              </a:r>
            </a:p>
          </p:txBody>
        </p:sp>
        <p:cxnSp>
          <p:nvCxnSpPr>
            <p:cNvPr id="15" name="Straight Arrow Connector 14">
              <a:extLst>
                <a:ext uri="{FF2B5EF4-FFF2-40B4-BE49-F238E27FC236}">
                  <a16:creationId xmlns:a16="http://schemas.microsoft.com/office/drawing/2014/main" id="{631501B9-8313-46FC-AE1D-4A258C5715B0}"/>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nvGrpSpPr>
          <p:cNvPr id="20" name="Group 19">
            <a:extLst>
              <a:ext uri="{FF2B5EF4-FFF2-40B4-BE49-F238E27FC236}">
                <a16:creationId xmlns:a16="http://schemas.microsoft.com/office/drawing/2014/main" id="{E781A4FF-1B43-4718-8765-3FEC80F7D969}"/>
              </a:ext>
            </a:extLst>
          </p:cNvPr>
          <p:cNvGrpSpPr/>
          <p:nvPr/>
        </p:nvGrpSpPr>
        <p:grpSpPr>
          <a:xfrm>
            <a:off x="820494" y="2853969"/>
            <a:ext cx="360000" cy="641934"/>
            <a:chOff x="-876620" y="2941398"/>
            <a:chExt cx="360000" cy="641934"/>
          </a:xfrm>
        </p:grpSpPr>
        <p:sp>
          <p:nvSpPr>
            <p:cNvPr id="21" name="TextBox 20">
              <a:extLst>
                <a:ext uri="{FF2B5EF4-FFF2-40B4-BE49-F238E27FC236}">
                  <a16:creationId xmlns:a16="http://schemas.microsoft.com/office/drawing/2014/main" id="{FBE60C8A-15E2-48F4-B190-FC630E195FF2}"/>
                </a:ext>
              </a:extLst>
            </p:cNvPr>
            <p:cNvSpPr txBox="1"/>
            <p:nvPr/>
          </p:nvSpPr>
          <p:spPr>
            <a:xfrm>
              <a:off x="-876620" y="3183222"/>
              <a:ext cx="360000" cy="400110"/>
            </a:xfrm>
            <a:prstGeom prst="rect">
              <a:avLst/>
            </a:prstGeom>
            <a:solidFill>
              <a:schemeClr val="bg1"/>
            </a:solidFill>
            <a:ln w="28575">
              <a:solidFill>
                <a:schemeClr val="tx1"/>
              </a:solidFill>
            </a:ln>
          </p:spPr>
          <p:txBody>
            <a:bodyPr wrap="square" rtlCol="0" anchor="ctr" anchorCtr="0">
              <a:spAutoFit/>
            </a:bodyPr>
            <a:lstStyle/>
            <a:p>
              <a:pPr algn="ctr"/>
              <a:r>
                <a:rPr lang="en-GB" sz="2000" b="1" dirty="0">
                  <a:solidFill>
                    <a:srgbClr val="FF0000"/>
                  </a:solidFill>
                  <a:latin typeface="Century Gothic" panose="020B0502020202020204" pitchFamily="34" charset="0"/>
                </a:rPr>
                <a:t>C</a:t>
              </a:r>
            </a:p>
          </p:txBody>
        </p:sp>
        <p:cxnSp>
          <p:nvCxnSpPr>
            <p:cNvPr id="22" name="Straight Arrow Connector 21">
              <a:extLst>
                <a:ext uri="{FF2B5EF4-FFF2-40B4-BE49-F238E27FC236}">
                  <a16:creationId xmlns:a16="http://schemas.microsoft.com/office/drawing/2014/main" id="{D7C75F7E-0277-432B-8362-6412E0443D01}"/>
                </a:ext>
              </a:extLst>
            </p:cNvPr>
            <p:cNvCxnSpPr>
              <a:cxnSpLocks/>
            </p:cNvCxnSpPr>
            <p:nvPr/>
          </p:nvCxnSpPr>
          <p:spPr>
            <a:xfrm flipV="1">
              <a:off x="-696620" y="2941398"/>
              <a:ext cx="0" cy="2618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346137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Look at the sentence below. </a:t>
            </a:r>
          </a:p>
          <a:p>
            <a:pPr lvl="0"/>
            <a:endParaRPr lang="en-GB" sz="2000" b="1" dirty="0">
              <a:solidFill>
                <a:schemeClr val="tx1"/>
              </a:solidFill>
              <a:latin typeface="Century Gothic" panose="020B0502020202020204" pitchFamily="34" charset="0"/>
            </a:endParaRPr>
          </a:p>
          <a:p>
            <a:pPr lvl="0"/>
            <a:r>
              <a:rPr lang="en-GB" sz="2800" b="1" dirty="0">
                <a:solidFill>
                  <a:schemeClr val="tx1"/>
                </a:solidFill>
                <a:latin typeface="Century Gothic" panose="020B0502020202020204" pitchFamily="34" charset="0"/>
              </a:rPr>
              <a:t>I am very excited to be going on holiday with my cousins, Lauren and Phil, next week even though the weather forecast isn’t great. </a:t>
            </a:r>
          </a:p>
          <a:p>
            <a:pPr lvl="0"/>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Which statement is true?</a:t>
            </a:r>
          </a:p>
          <a:p>
            <a:pPr lvl="0"/>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A) I am going on holiday with two people. </a:t>
            </a:r>
          </a:p>
          <a:p>
            <a:pPr lvl="0"/>
            <a:r>
              <a:rPr lang="en-GB" sz="2000" b="1" dirty="0">
                <a:solidFill>
                  <a:schemeClr val="tx1"/>
                </a:solidFill>
                <a:latin typeface="Century Gothic" panose="020B0502020202020204" pitchFamily="34" charset="0"/>
              </a:rPr>
              <a:t>B) I am going on holiday with more than two people. </a:t>
            </a:r>
          </a:p>
          <a:p>
            <a:pPr lvl="0"/>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Rewrite the sentence so the other statement is true. </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36014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Look at the sentence below. </a:t>
            </a:r>
          </a:p>
          <a:p>
            <a:pPr lvl="0"/>
            <a:endParaRPr lang="en-GB" sz="2000" b="1" dirty="0">
              <a:solidFill>
                <a:schemeClr val="tx1"/>
              </a:solidFill>
              <a:latin typeface="Century Gothic" panose="020B0502020202020204" pitchFamily="34" charset="0"/>
            </a:endParaRPr>
          </a:p>
          <a:p>
            <a:pPr lvl="0"/>
            <a:r>
              <a:rPr lang="en-GB" sz="2800" b="1" dirty="0">
                <a:solidFill>
                  <a:schemeClr val="tx1"/>
                </a:solidFill>
                <a:latin typeface="Century Gothic" panose="020B0502020202020204" pitchFamily="34" charset="0"/>
              </a:rPr>
              <a:t>I am very excited to be going on holiday with my cousins, Lauren and Phil, next week even though the weather forecast isn’t great. </a:t>
            </a:r>
          </a:p>
          <a:p>
            <a:pPr lvl="0"/>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Which statement is true?</a:t>
            </a:r>
          </a:p>
          <a:p>
            <a:pPr lvl="0"/>
            <a:endParaRPr lang="en-GB" sz="2000" b="1" dirty="0">
              <a:solidFill>
                <a:schemeClr val="tx1"/>
              </a:solidFill>
              <a:latin typeface="Century Gothic" panose="020B0502020202020204" pitchFamily="34" charset="0"/>
            </a:endParaRPr>
          </a:p>
          <a:p>
            <a:pPr lvl="0"/>
            <a:r>
              <a:rPr lang="en-GB" sz="2000" b="1" dirty="0">
                <a:solidFill>
                  <a:srgbClr val="FF0000"/>
                </a:solidFill>
                <a:latin typeface="Century Gothic" panose="020B0502020202020204" pitchFamily="34" charset="0"/>
              </a:rPr>
              <a:t>A) I am going on holiday with two people. </a:t>
            </a:r>
          </a:p>
          <a:p>
            <a:pPr lvl="0"/>
            <a:r>
              <a:rPr lang="en-GB" sz="2000" b="1" dirty="0">
                <a:solidFill>
                  <a:schemeClr val="tx1"/>
                </a:solidFill>
                <a:latin typeface="Century Gothic" panose="020B0502020202020204" pitchFamily="34" charset="0"/>
              </a:rPr>
              <a:t>B) I am going on holiday with more than two people. </a:t>
            </a:r>
          </a:p>
          <a:p>
            <a:pPr lvl="0"/>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Rewrite the sentence so the other statement is true.</a:t>
            </a:r>
          </a:p>
          <a:p>
            <a:pPr lvl="0"/>
            <a:endParaRPr lang="en-GB" sz="2000" b="1" dirty="0">
              <a:solidFill>
                <a:schemeClr val="tx1"/>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A. </a:t>
            </a:r>
          </a:p>
          <a:p>
            <a:pPr lvl="0" defTabSz="685800">
              <a:defRPr/>
            </a:pPr>
            <a:r>
              <a:rPr lang="en-GB" sz="2000" b="1" dirty="0">
                <a:solidFill>
                  <a:srgbClr val="FF0000"/>
                </a:solidFill>
                <a:latin typeface="Century Gothic" panose="020B0502020202020204" pitchFamily="34" charset="0"/>
              </a:rPr>
              <a:t>I am very excited to be going on holiday with my cousins, Lauren and Phil next week even though the weather forecast isn’t great. </a:t>
            </a:r>
          </a:p>
          <a:p>
            <a:pPr lvl="0"/>
            <a:r>
              <a:rPr lang="en-GB" sz="2000" b="1" dirty="0">
                <a:solidFill>
                  <a:schemeClr val="tx1"/>
                </a:solidFill>
                <a:latin typeface="Century Gothic" panose="020B0502020202020204" pitchFamily="34" charset="0"/>
              </a:rPr>
              <a:t> </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9307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 – Recognising Commas to Avoid Ambiguity</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t>
            </a:r>
            <a:r>
              <a:rPr lang="en-GB" sz="1600" b="1" dirty="0">
                <a:solidFill>
                  <a:schemeClr val="tx1"/>
                </a:solidFill>
                <a:latin typeface="Century Gothic" panose="020B0502020202020204" pitchFamily="34" charset="0"/>
              </a:rPr>
              <a:t>and Guidance:</a:t>
            </a:r>
          </a:p>
          <a:p>
            <a:pPr lvl="0" defTabSz="457200">
              <a:defRPr/>
            </a:pPr>
            <a:endParaRPr lang="en-GB" sz="1600" b="1" dirty="0">
              <a:solidFill>
                <a:schemeClr val="tx1"/>
              </a:solidFill>
              <a:latin typeface="Century Gothic" panose="020B0502020202020204" pitchFamily="34" charset="0"/>
            </a:endParaRP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Once children can </a:t>
            </a:r>
            <a:r>
              <a:rPr lang="en-GB" sz="1200" b="1" dirty="0">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where commas have been used to avoid ambiguity, they can begin to use them.</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use commas to clarify meaning and avoid ambiguity within their own writing. </a:t>
            </a:r>
          </a:p>
          <a:p>
            <a:pPr marL="187325" indent="-187325" fontAlgn="base">
              <a:buFont typeface="Arial" panose="020B0604020202020204" pitchFamily="34" charset="0"/>
              <a:buChar char="•"/>
            </a:pPr>
            <a:endParaRPr lang="en-US" sz="1600" b="1" dirty="0">
              <a:solidFill>
                <a:schemeClr val="tx1"/>
              </a:solidFill>
              <a:latin typeface="Century Gothic" panose="020B0502020202020204" pitchFamily="34" charset="0"/>
            </a:endParaRP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600" b="1" dirty="0">
              <a:solidFill>
                <a:schemeClr val="tx1"/>
              </a:solidFill>
              <a:latin typeface="Century Gothic" panose="020B0502020202020204" pitchFamily="34" charset="0"/>
            </a:endParaRP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How does the comma change the meaning of this sentence?</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Underline the comma which has been used to avoid ambiguity.</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Use a comma to change the meaning of this sentence.</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Create two sentences where the use of a comma changes the meaning.</a:t>
            </a:r>
          </a:p>
          <a:p>
            <a:pPr marL="187325" indent="-187325" fontAlgn="base">
              <a:buFont typeface="Arial" panose="020B0604020202020204" pitchFamily="34" charset="0"/>
              <a:buChar char="•"/>
            </a:pPr>
            <a:endParaRPr lang="en-US" sz="1200" b="1" dirty="0">
              <a:solidFill>
                <a:schemeClr val="tx1"/>
              </a:solidFill>
              <a:latin typeface="Century Gothic" panose="020B0502020202020204" pitchFamily="34" charset="0"/>
            </a:endParaRP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Recognising Commas to Avoid Ambiguity</a:t>
            </a: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marL="88900"/>
            <a:r>
              <a:rPr lang="en-GB" sz="2000" b="1" dirty="0">
                <a:solidFill>
                  <a:schemeClr val="tx1"/>
                </a:solidFill>
                <a:latin typeface="Century Gothic" panose="020B0502020202020204" pitchFamily="34" charset="0"/>
              </a:rPr>
              <a:t>Tick the sentence which uses commas correctly.</a:t>
            </a: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C1E4D82D-17B8-4257-B9A4-1D2C741ADB9C}"/>
              </a:ext>
            </a:extLst>
          </p:cNvPr>
          <p:cNvGraphicFramePr>
            <a:graphicFrameLocks noGrp="1"/>
          </p:cNvGraphicFramePr>
          <p:nvPr>
            <p:extLst>
              <p:ext uri="{D42A27DB-BD31-4B8C-83A1-F6EECF244321}">
                <p14:modId xmlns:p14="http://schemas.microsoft.com/office/powerpoint/2010/main" val="59810172"/>
              </p:ext>
            </p:extLst>
          </p:nvPr>
        </p:nvGraphicFramePr>
        <p:xfrm>
          <a:off x="439259" y="1590922"/>
          <a:ext cx="6831552" cy="4511040"/>
        </p:xfrm>
        <a:graphic>
          <a:graphicData uri="http://schemas.openxmlformats.org/drawingml/2006/table">
            <a:tbl>
              <a:tblPr firstRow="1" bandRow="1">
                <a:tableStyleId>{5940675A-B579-460E-94D1-54222C63F5DA}</a:tableStyleId>
              </a:tblPr>
              <a:tblGrid>
                <a:gridCol w="6831552">
                  <a:extLst>
                    <a:ext uri="{9D8B030D-6E8A-4147-A177-3AD203B41FA5}">
                      <a16:colId xmlns:a16="http://schemas.microsoft.com/office/drawing/2014/main" val="4026484658"/>
                    </a:ext>
                  </a:extLst>
                </a:gridCol>
              </a:tblGrid>
              <a:tr h="4451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90044905"/>
                  </a:ext>
                </a:extLst>
              </a:tr>
              <a:tr h="72000">
                <a:tc>
                  <a:txBody>
                    <a:bodyPr/>
                    <a:lstStyle/>
                    <a:p>
                      <a:endParaRPr lang="en-GB" sz="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3077155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9698715"/>
                  </a:ext>
                </a:extLst>
              </a:tr>
              <a:tr h="72000">
                <a:tc>
                  <a:txBody>
                    <a:bodyPr/>
                    <a:lstStyle/>
                    <a:p>
                      <a:endParaRPr lang="en-GB" sz="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153604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128690"/>
                  </a:ext>
                </a:extLst>
              </a:tr>
              <a:tr h="72000">
                <a:tc>
                  <a:txBody>
                    <a:bodyPr/>
                    <a:lstStyle/>
                    <a:p>
                      <a:endParaRPr lang="en-GB" sz="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836946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9231567"/>
                  </a:ext>
                </a:extLst>
              </a:tr>
            </a:tbl>
          </a:graphicData>
        </a:graphic>
      </p:graphicFrame>
      <p:graphicFrame>
        <p:nvGraphicFramePr>
          <p:cNvPr id="9" name="Table 8">
            <a:extLst>
              <a:ext uri="{FF2B5EF4-FFF2-40B4-BE49-F238E27FC236}">
                <a16:creationId xmlns:a16="http://schemas.microsoft.com/office/drawing/2014/main" id="{6A1454B1-4A0B-4F1C-A5F0-0932C3942D8A}"/>
              </a:ext>
            </a:extLst>
          </p:cNvPr>
          <p:cNvGraphicFramePr>
            <a:graphicFrameLocks noGrp="1"/>
          </p:cNvGraphicFramePr>
          <p:nvPr>
            <p:extLst>
              <p:ext uri="{D42A27DB-BD31-4B8C-83A1-F6EECF244321}">
                <p14:modId xmlns:p14="http://schemas.microsoft.com/office/powerpoint/2010/main" val="2017521459"/>
              </p:ext>
            </p:extLst>
          </p:nvPr>
        </p:nvGraphicFramePr>
        <p:xfrm>
          <a:off x="7366891" y="1590921"/>
          <a:ext cx="586800" cy="4135175"/>
        </p:xfrm>
        <a:graphic>
          <a:graphicData uri="http://schemas.openxmlformats.org/drawingml/2006/table">
            <a:tbl>
              <a:tblPr firstRow="1" bandRow="1">
                <a:tableStyleId>{5940675A-B579-460E-94D1-54222C63F5DA}</a:tableStyleId>
              </a:tblPr>
              <a:tblGrid>
                <a:gridCol w="586800">
                  <a:extLst>
                    <a:ext uri="{9D8B030D-6E8A-4147-A177-3AD203B41FA5}">
                      <a16:colId xmlns:a16="http://schemas.microsoft.com/office/drawing/2014/main" val="3980462871"/>
                    </a:ext>
                  </a:extLst>
                </a:gridCol>
              </a:tblGrid>
              <a:tr h="585015">
                <a:tc>
                  <a:txBody>
                    <a:bodyPr/>
                    <a:lstStyle/>
                    <a:p>
                      <a:endParaRPr lang="en-GB" dirty="0"/>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7235534"/>
                  </a:ext>
                </a:extLst>
              </a:tr>
              <a:tr h="585015">
                <a:tc>
                  <a:txBody>
                    <a:bodyPr/>
                    <a:lstStyle/>
                    <a:p>
                      <a:endParaRPr lang="en-GB" dirty="0"/>
                    </a:p>
                  </a:txBody>
                  <a:tcPr marL="12355" marR="1235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5985069"/>
                  </a:ext>
                </a:extLst>
              </a:tr>
              <a:tr h="625085">
                <a:tc>
                  <a:txBody>
                    <a:bodyPr/>
                    <a:lstStyle/>
                    <a:p>
                      <a:pPr algn="ctr"/>
                      <a:endParaRPr lang="en-GB" sz="2000" b="1" dirty="0">
                        <a:solidFill>
                          <a:srgbClr val="FF0000"/>
                        </a:solidFill>
                        <a:latin typeface="Century Gothic" panose="020B0502020202020204" pitchFamily="34" charset="0"/>
                      </a:endParaRPr>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2420131"/>
                  </a:ext>
                </a:extLst>
              </a:tr>
              <a:tr h="585015">
                <a:tc>
                  <a:txBody>
                    <a:bodyPr/>
                    <a:lstStyle/>
                    <a:p>
                      <a:endParaRPr lang="en-GB" dirty="0"/>
                    </a:p>
                  </a:txBody>
                  <a:tcPr marL="12355" marR="1235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6171711"/>
                  </a:ext>
                </a:extLst>
              </a:tr>
              <a:tr h="585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200" b="1" dirty="0">
                        <a:solidFill>
                          <a:srgbClr val="FF0000"/>
                        </a:solidFill>
                        <a:latin typeface="Century Gothic" panose="020B0502020202020204" pitchFamily="34" charset="0"/>
                      </a:endParaRPr>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4488497"/>
                  </a:ext>
                </a:extLst>
              </a:tr>
              <a:tr h="585015">
                <a:tc>
                  <a:txBody>
                    <a:bodyPr/>
                    <a:lstStyle/>
                    <a:p>
                      <a:endParaRPr lang="en-GB"/>
                    </a:p>
                  </a:txBody>
                  <a:tcPr marL="12355" marR="1235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7851679"/>
                  </a:ext>
                </a:extLst>
              </a:tr>
              <a:tr h="585015">
                <a:tc>
                  <a:txBody>
                    <a:bodyPr/>
                    <a:lstStyle/>
                    <a:p>
                      <a:endParaRPr lang="en-GB" dirty="0"/>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8582353"/>
                  </a:ext>
                </a:extLst>
              </a:tr>
            </a:tbl>
          </a:graphicData>
        </a:graphic>
      </p:graphicFrame>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highlight>
                <a:srgbClr val="FFFF00"/>
              </a:highlight>
              <a:latin typeface="Century Gothic" panose="020B0502020202020204" pitchFamily="34" charset="0"/>
            </a:endParaRPr>
          </a:p>
          <a:p>
            <a:pPr marL="88900"/>
            <a:r>
              <a:rPr lang="en-GB" sz="2000" b="1" dirty="0">
                <a:solidFill>
                  <a:schemeClr val="tx1"/>
                </a:solidFill>
                <a:latin typeface="Century Gothic" panose="020B0502020202020204" pitchFamily="34" charset="0"/>
              </a:rPr>
              <a:t>Tick the sentence which uses commas correctly.</a:t>
            </a: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C1E4D82D-17B8-4257-B9A4-1D2C741ADB9C}"/>
              </a:ext>
            </a:extLst>
          </p:cNvPr>
          <p:cNvGraphicFramePr>
            <a:graphicFrameLocks noGrp="1"/>
          </p:cNvGraphicFramePr>
          <p:nvPr>
            <p:extLst>
              <p:ext uri="{D42A27DB-BD31-4B8C-83A1-F6EECF244321}">
                <p14:modId xmlns:p14="http://schemas.microsoft.com/office/powerpoint/2010/main" val="1592972666"/>
              </p:ext>
            </p:extLst>
          </p:nvPr>
        </p:nvGraphicFramePr>
        <p:xfrm>
          <a:off x="439259" y="1590922"/>
          <a:ext cx="6831552" cy="4511040"/>
        </p:xfrm>
        <a:graphic>
          <a:graphicData uri="http://schemas.openxmlformats.org/drawingml/2006/table">
            <a:tbl>
              <a:tblPr firstRow="1" bandRow="1">
                <a:tableStyleId>{5940675A-B579-460E-94D1-54222C63F5DA}</a:tableStyleId>
              </a:tblPr>
              <a:tblGrid>
                <a:gridCol w="6831552">
                  <a:extLst>
                    <a:ext uri="{9D8B030D-6E8A-4147-A177-3AD203B41FA5}">
                      <a16:colId xmlns:a16="http://schemas.microsoft.com/office/drawing/2014/main" val="4026484658"/>
                    </a:ext>
                  </a:extLst>
                </a:gridCol>
              </a:tblGrid>
              <a:tr h="4451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1">
                              <a:lumMod val="50000"/>
                            </a:schemeClr>
                          </a:solidFill>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90044905"/>
                  </a:ext>
                </a:extLst>
              </a:tr>
              <a:tr h="72000">
                <a:tc>
                  <a:txBody>
                    <a:bodyPr/>
                    <a:lstStyle/>
                    <a:p>
                      <a:endParaRPr lang="en-GB" sz="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3077155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1">
                              <a:lumMod val="50000"/>
                            </a:schemeClr>
                          </a:solidFill>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9698715"/>
                  </a:ext>
                </a:extLst>
              </a:tr>
              <a:tr h="72000">
                <a:tc>
                  <a:txBody>
                    <a:bodyPr/>
                    <a:lstStyle/>
                    <a:p>
                      <a:endParaRPr lang="en-GB" sz="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153604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128690"/>
                  </a:ext>
                </a:extLst>
              </a:tr>
              <a:tr h="72000">
                <a:tc>
                  <a:txBody>
                    <a:bodyPr/>
                    <a:lstStyle/>
                    <a:p>
                      <a:endParaRPr lang="en-GB" sz="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836946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bg1">
                              <a:lumMod val="50000"/>
                            </a:schemeClr>
                          </a:solidFill>
                          <a:latin typeface="Century Gothic" panose="020B0502020202020204" pitchFamily="34" charset="0"/>
                        </a:rPr>
                        <a:t>Nigel who played tennis, for the school, also enjoyed swimming, dancing, running, and football.</a:t>
                      </a:r>
                    </a:p>
                    <a:p>
                      <a:endParaRPr lang="en-GB" sz="2800" dirty="0"/>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9231567"/>
                  </a:ext>
                </a:extLst>
              </a:tr>
            </a:tbl>
          </a:graphicData>
        </a:graphic>
      </p:graphicFrame>
      <p:graphicFrame>
        <p:nvGraphicFramePr>
          <p:cNvPr id="9" name="Table 8">
            <a:extLst>
              <a:ext uri="{FF2B5EF4-FFF2-40B4-BE49-F238E27FC236}">
                <a16:creationId xmlns:a16="http://schemas.microsoft.com/office/drawing/2014/main" id="{6A1454B1-4A0B-4F1C-A5F0-0932C3942D8A}"/>
              </a:ext>
            </a:extLst>
          </p:cNvPr>
          <p:cNvGraphicFramePr>
            <a:graphicFrameLocks noGrp="1"/>
          </p:cNvGraphicFramePr>
          <p:nvPr>
            <p:extLst>
              <p:ext uri="{D42A27DB-BD31-4B8C-83A1-F6EECF244321}">
                <p14:modId xmlns:p14="http://schemas.microsoft.com/office/powerpoint/2010/main" val="2852806752"/>
              </p:ext>
            </p:extLst>
          </p:nvPr>
        </p:nvGraphicFramePr>
        <p:xfrm>
          <a:off x="7366891" y="1590921"/>
          <a:ext cx="586800" cy="4135175"/>
        </p:xfrm>
        <a:graphic>
          <a:graphicData uri="http://schemas.openxmlformats.org/drawingml/2006/table">
            <a:tbl>
              <a:tblPr firstRow="1" bandRow="1">
                <a:tableStyleId>{5940675A-B579-460E-94D1-54222C63F5DA}</a:tableStyleId>
              </a:tblPr>
              <a:tblGrid>
                <a:gridCol w="586800">
                  <a:extLst>
                    <a:ext uri="{9D8B030D-6E8A-4147-A177-3AD203B41FA5}">
                      <a16:colId xmlns:a16="http://schemas.microsoft.com/office/drawing/2014/main" val="3980462871"/>
                    </a:ext>
                  </a:extLst>
                </a:gridCol>
              </a:tblGrid>
              <a:tr h="585015">
                <a:tc>
                  <a:txBody>
                    <a:bodyPr/>
                    <a:lstStyle/>
                    <a:p>
                      <a:endParaRPr lang="en-GB" dirty="0"/>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7235534"/>
                  </a:ext>
                </a:extLst>
              </a:tr>
              <a:tr h="585015">
                <a:tc>
                  <a:txBody>
                    <a:bodyPr/>
                    <a:lstStyle/>
                    <a:p>
                      <a:endParaRPr lang="en-GB" dirty="0"/>
                    </a:p>
                  </a:txBody>
                  <a:tcPr marL="12355" marR="1235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5985069"/>
                  </a:ext>
                </a:extLst>
              </a:tr>
              <a:tr h="625085">
                <a:tc>
                  <a:txBody>
                    <a:bodyPr/>
                    <a:lstStyle/>
                    <a:p>
                      <a:pPr algn="ctr"/>
                      <a:endParaRPr lang="en-GB" sz="2000" b="1" dirty="0">
                        <a:solidFill>
                          <a:srgbClr val="FF0000"/>
                        </a:solidFill>
                        <a:latin typeface="Century Gothic" panose="020B0502020202020204" pitchFamily="34" charset="0"/>
                      </a:endParaRPr>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2420131"/>
                  </a:ext>
                </a:extLst>
              </a:tr>
              <a:tr h="585015">
                <a:tc>
                  <a:txBody>
                    <a:bodyPr/>
                    <a:lstStyle/>
                    <a:p>
                      <a:endParaRPr lang="en-GB" dirty="0"/>
                    </a:p>
                  </a:txBody>
                  <a:tcPr marL="12355" marR="1235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6171711"/>
                  </a:ext>
                </a:extLst>
              </a:tr>
              <a:tr h="585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srgbClr val="FF0000"/>
                          </a:solidFill>
                          <a:latin typeface="Century Gothic" panose="020B0502020202020204" pitchFamily="34" charset="0"/>
                          <a:sym typeface="Wingdings" panose="05000000000000000000" pitchFamily="2" charset="2"/>
                        </a:rPr>
                        <a:t></a:t>
                      </a:r>
                      <a:endParaRPr lang="en-GB" sz="3200" b="1" dirty="0">
                        <a:solidFill>
                          <a:srgbClr val="FF0000"/>
                        </a:solidFill>
                        <a:latin typeface="Century Gothic" panose="020B0502020202020204" pitchFamily="34" charset="0"/>
                      </a:endParaRPr>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4488497"/>
                  </a:ext>
                </a:extLst>
              </a:tr>
              <a:tr h="585015">
                <a:tc>
                  <a:txBody>
                    <a:bodyPr/>
                    <a:lstStyle/>
                    <a:p>
                      <a:endParaRPr lang="en-GB"/>
                    </a:p>
                  </a:txBody>
                  <a:tcPr marL="12355" marR="1235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7851679"/>
                  </a:ext>
                </a:extLst>
              </a:tr>
              <a:tr h="585015">
                <a:tc>
                  <a:txBody>
                    <a:bodyPr/>
                    <a:lstStyle/>
                    <a:p>
                      <a:endParaRPr lang="en-GB" dirty="0"/>
                    </a:p>
                  </a:txBody>
                  <a:tcPr marL="12355" marR="123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8582353"/>
                  </a:ext>
                </a:extLst>
              </a:tr>
            </a:tbl>
          </a:graphicData>
        </a:graphic>
      </p:graphicFrame>
    </p:spTree>
    <p:extLst>
      <p:ext uri="{BB962C8B-B14F-4D97-AF65-F5344CB8AC3E}">
        <p14:creationId xmlns:p14="http://schemas.microsoft.com/office/powerpoint/2010/main" val="201404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things that Jason loves, according to this sentence.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 keen handyman, Jason loves digging, sanding, fixing boats, and cars. </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07BE53C2-D743-41C2-90DB-7F7234C0C6DA}"/>
              </a:ext>
            </a:extLst>
          </p:cNvPr>
          <p:cNvGraphicFramePr>
            <a:graphicFrameLocks noGrp="1"/>
          </p:cNvGraphicFramePr>
          <p:nvPr>
            <p:extLst>
              <p:ext uri="{D42A27DB-BD31-4B8C-83A1-F6EECF244321}">
                <p14:modId xmlns:p14="http://schemas.microsoft.com/office/powerpoint/2010/main" val="425312212"/>
              </p:ext>
            </p:extLst>
          </p:nvPr>
        </p:nvGraphicFramePr>
        <p:xfrm>
          <a:off x="1816227" y="2737604"/>
          <a:ext cx="5015530" cy="3171951"/>
        </p:xfrm>
        <a:graphic>
          <a:graphicData uri="http://schemas.openxmlformats.org/drawingml/2006/table">
            <a:tbl>
              <a:tblPr firstRow="1" bandRow="1">
                <a:tableStyleId>{5940675A-B579-460E-94D1-54222C63F5DA}</a:tableStyleId>
              </a:tblPr>
              <a:tblGrid>
                <a:gridCol w="4475530">
                  <a:extLst>
                    <a:ext uri="{9D8B030D-6E8A-4147-A177-3AD203B41FA5}">
                      <a16:colId xmlns:a16="http://schemas.microsoft.com/office/drawing/2014/main" val="2020949287"/>
                    </a:ext>
                  </a:extLst>
                </a:gridCol>
                <a:gridCol w="540000">
                  <a:extLst>
                    <a:ext uri="{9D8B030D-6E8A-4147-A177-3AD203B41FA5}">
                      <a16:colId xmlns:a16="http://schemas.microsoft.com/office/drawing/2014/main" val="2273246486"/>
                    </a:ext>
                  </a:extLst>
                </a:gridCol>
              </a:tblGrid>
              <a:tr h="540000">
                <a:tc>
                  <a:txBody>
                    <a:bodyPr/>
                    <a:lstStyle/>
                    <a:p>
                      <a:r>
                        <a:rPr lang="en-GB" sz="2000" b="1" dirty="0">
                          <a:latin typeface="Century Gothic" panose="020B0502020202020204" pitchFamily="34" charset="0"/>
                        </a:rPr>
                        <a:t>Fixing </a:t>
                      </a:r>
                    </a:p>
                  </a:txBody>
                  <a:tcPr marL="63305" marR="63305" marT="31652" marB="3165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800" b="1" dirty="0">
                        <a:latin typeface="Century Gothic" panose="020B0502020202020204" pitchFamily="34" charset="0"/>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1976606"/>
                  </a:ext>
                </a:extLst>
              </a:tr>
              <a:tr h="517317">
                <a:tc>
                  <a:txBody>
                    <a:bodyPr/>
                    <a:lstStyle/>
                    <a:p>
                      <a:endParaRPr lang="en-GB" sz="1000" b="1" dirty="0">
                        <a:latin typeface="Century Gothic" panose="020B0502020202020204" pitchFamily="34" charset="0"/>
                      </a:endParaRPr>
                    </a:p>
                  </a:txBody>
                  <a:tcPr marL="63305" marR="63305" marT="31652" marB="3165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1826957"/>
                  </a:ext>
                </a:extLst>
              </a:tr>
              <a:tr h="540000">
                <a:tc>
                  <a:txBody>
                    <a:bodyPr/>
                    <a:lstStyle/>
                    <a:p>
                      <a:r>
                        <a:rPr lang="en-GB" sz="2000" b="1" dirty="0">
                          <a:latin typeface="Century Gothic" panose="020B0502020202020204" pitchFamily="34" charset="0"/>
                        </a:rPr>
                        <a:t>Fixing boats</a:t>
                      </a:r>
                    </a:p>
                  </a:txBody>
                  <a:tcPr marL="63305" marR="63305" marT="31652" marB="3165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2795956"/>
                  </a:ext>
                </a:extLst>
              </a:tr>
              <a:tr h="517317">
                <a:tc>
                  <a:txBody>
                    <a:bodyPr/>
                    <a:lstStyle/>
                    <a:p>
                      <a:endParaRPr lang="en-GB" sz="1000" b="1" dirty="0">
                        <a:latin typeface="Century Gothic" panose="020B0502020202020204" pitchFamily="34" charset="0"/>
                      </a:endParaRPr>
                    </a:p>
                  </a:txBody>
                  <a:tcPr marL="63305" marR="63305" marT="31652" marB="3165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2929557"/>
                  </a:ext>
                </a:extLst>
              </a:tr>
              <a:tr h="540000">
                <a:tc>
                  <a:txBody>
                    <a:bodyPr/>
                    <a:lstStyle/>
                    <a:p>
                      <a:r>
                        <a:rPr lang="en-GB" sz="2000" b="1" dirty="0">
                          <a:latin typeface="Century Gothic" panose="020B0502020202020204" pitchFamily="34" charset="0"/>
                        </a:rPr>
                        <a:t>Fixing boats and cars</a:t>
                      </a:r>
                    </a:p>
                  </a:txBody>
                  <a:tcPr marL="63305" marR="63305" marT="31652" marB="3165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800" b="1" dirty="0">
                        <a:latin typeface="Century Gothic" panose="020B0502020202020204" pitchFamily="34" charset="0"/>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2052590"/>
                  </a:ext>
                </a:extLst>
              </a:tr>
              <a:tr h="517317">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7714525"/>
                  </a:ext>
                </a:extLst>
              </a:tr>
            </a:tbl>
          </a:graphicData>
        </a:graphic>
      </p:graphicFrame>
    </p:spTree>
    <p:extLst>
      <p:ext uri="{BB962C8B-B14F-4D97-AF65-F5344CB8AC3E}">
        <p14:creationId xmlns:p14="http://schemas.microsoft.com/office/powerpoint/2010/main" val="266266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things that Jason loves, according to this sentence.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 keen handyman, Jason loves digging, sanding, fixing boats, and cars. </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07BE53C2-D743-41C2-90DB-7F7234C0C6DA}"/>
              </a:ext>
            </a:extLst>
          </p:cNvPr>
          <p:cNvGraphicFramePr>
            <a:graphicFrameLocks noGrp="1"/>
          </p:cNvGraphicFramePr>
          <p:nvPr>
            <p:extLst>
              <p:ext uri="{D42A27DB-BD31-4B8C-83A1-F6EECF244321}">
                <p14:modId xmlns:p14="http://schemas.microsoft.com/office/powerpoint/2010/main" val="4162353748"/>
              </p:ext>
            </p:extLst>
          </p:nvPr>
        </p:nvGraphicFramePr>
        <p:xfrm>
          <a:off x="1816227" y="2737604"/>
          <a:ext cx="5015530" cy="3171951"/>
        </p:xfrm>
        <a:graphic>
          <a:graphicData uri="http://schemas.openxmlformats.org/drawingml/2006/table">
            <a:tbl>
              <a:tblPr firstRow="1" bandRow="1">
                <a:tableStyleId>{5940675A-B579-460E-94D1-54222C63F5DA}</a:tableStyleId>
              </a:tblPr>
              <a:tblGrid>
                <a:gridCol w="4475530">
                  <a:extLst>
                    <a:ext uri="{9D8B030D-6E8A-4147-A177-3AD203B41FA5}">
                      <a16:colId xmlns:a16="http://schemas.microsoft.com/office/drawing/2014/main" val="2020949287"/>
                    </a:ext>
                  </a:extLst>
                </a:gridCol>
                <a:gridCol w="540000">
                  <a:extLst>
                    <a:ext uri="{9D8B030D-6E8A-4147-A177-3AD203B41FA5}">
                      <a16:colId xmlns:a16="http://schemas.microsoft.com/office/drawing/2014/main" val="2273246486"/>
                    </a:ext>
                  </a:extLst>
                </a:gridCol>
              </a:tblGrid>
              <a:tr h="540000">
                <a:tc>
                  <a:txBody>
                    <a:bodyPr/>
                    <a:lstStyle/>
                    <a:p>
                      <a:r>
                        <a:rPr lang="en-GB" sz="2000" b="1" dirty="0">
                          <a:solidFill>
                            <a:schemeClr val="bg1">
                              <a:lumMod val="50000"/>
                            </a:schemeClr>
                          </a:solidFill>
                          <a:latin typeface="Century Gothic" panose="020B0502020202020204" pitchFamily="34" charset="0"/>
                        </a:rPr>
                        <a:t>Fixing</a:t>
                      </a:r>
                      <a:r>
                        <a:rPr lang="en-GB" sz="2000" b="1" dirty="0">
                          <a:latin typeface="Century Gothic" panose="020B0502020202020204" pitchFamily="34" charset="0"/>
                        </a:rPr>
                        <a:t> </a:t>
                      </a:r>
                    </a:p>
                  </a:txBody>
                  <a:tcPr marL="63305" marR="63305" marT="31652" marB="3165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800" b="1" dirty="0">
                        <a:latin typeface="Century Gothic" panose="020B0502020202020204" pitchFamily="34" charset="0"/>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1976606"/>
                  </a:ext>
                </a:extLst>
              </a:tr>
              <a:tr h="517317">
                <a:tc>
                  <a:txBody>
                    <a:bodyPr/>
                    <a:lstStyle/>
                    <a:p>
                      <a:endParaRPr lang="en-GB" sz="1000" b="1" dirty="0">
                        <a:latin typeface="Century Gothic" panose="020B0502020202020204" pitchFamily="34" charset="0"/>
                      </a:endParaRPr>
                    </a:p>
                  </a:txBody>
                  <a:tcPr marL="63305" marR="63305" marT="31652" marB="3165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1826957"/>
                  </a:ext>
                </a:extLst>
              </a:tr>
              <a:tr h="540000">
                <a:tc>
                  <a:txBody>
                    <a:bodyPr/>
                    <a:lstStyle/>
                    <a:p>
                      <a:r>
                        <a:rPr lang="en-GB" sz="2000" b="1" dirty="0">
                          <a:solidFill>
                            <a:srgbClr val="FF0000"/>
                          </a:solidFill>
                          <a:latin typeface="Century Gothic" panose="020B0502020202020204" pitchFamily="34" charset="0"/>
                        </a:rPr>
                        <a:t>Fixing boats</a:t>
                      </a:r>
                    </a:p>
                  </a:txBody>
                  <a:tcPr marL="63305" marR="63305" marT="31652" marB="3165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2795956"/>
                  </a:ext>
                </a:extLst>
              </a:tr>
              <a:tr h="517317">
                <a:tc>
                  <a:txBody>
                    <a:bodyPr/>
                    <a:lstStyle/>
                    <a:p>
                      <a:endParaRPr lang="en-GB" sz="1000" b="1" dirty="0">
                        <a:latin typeface="Century Gothic" panose="020B0502020202020204" pitchFamily="34" charset="0"/>
                      </a:endParaRPr>
                    </a:p>
                  </a:txBody>
                  <a:tcPr marL="63305" marR="63305" marT="31652" marB="3165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2929557"/>
                  </a:ext>
                </a:extLst>
              </a:tr>
              <a:tr h="540000">
                <a:tc>
                  <a:txBody>
                    <a:bodyPr/>
                    <a:lstStyle/>
                    <a:p>
                      <a:r>
                        <a:rPr lang="en-GB" sz="2000" b="1" dirty="0">
                          <a:solidFill>
                            <a:schemeClr val="bg1">
                              <a:lumMod val="50000"/>
                            </a:schemeClr>
                          </a:solidFill>
                          <a:latin typeface="Century Gothic" panose="020B0502020202020204" pitchFamily="34" charset="0"/>
                        </a:rPr>
                        <a:t>Fixing boats and cars</a:t>
                      </a:r>
                    </a:p>
                  </a:txBody>
                  <a:tcPr marL="63305" marR="63305" marT="31652" marB="3165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800" b="1" dirty="0">
                        <a:latin typeface="Century Gothic" panose="020B0502020202020204" pitchFamily="34" charset="0"/>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2052590"/>
                  </a:ext>
                </a:extLst>
              </a:tr>
              <a:tr h="517317">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b="1" dirty="0">
                        <a:latin typeface="Century Gothic" panose="020B0502020202020204" pitchFamily="34" charset="0"/>
                      </a:endParaRPr>
                    </a:p>
                  </a:txBody>
                  <a:tcPr marL="63305" marR="63305" marT="31652" marB="31652"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7714525"/>
                  </a:ext>
                </a:extLst>
              </a:tr>
            </a:tbl>
          </a:graphicData>
        </a:graphic>
      </p:graphicFrame>
    </p:spTree>
    <p:extLst>
      <p:ext uri="{BB962C8B-B14F-4D97-AF65-F5344CB8AC3E}">
        <p14:creationId xmlns:p14="http://schemas.microsoft.com/office/powerpoint/2010/main" val="90043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According to this sentence, the children were amazing at art. </a:t>
            </a: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After the lesson on Monday, the children, declared the teachers, were amazing at art. </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9315864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96140ADB-708A-4D6F-B855-0D072FA5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purl.org/dc/dcmitype/"/>
    <ds:schemaRef ds:uri="http://schemas.microsoft.com/sharepoint/v3"/>
    <ds:schemaRef ds:uri="http://purl.org/dc/terms/"/>
    <ds:schemaRef ds:uri="http://www.w3.org/XML/1998/namespace"/>
    <ds:schemaRef ds:uri="http://schemas.microsoft.com/office/2006/documentManagement/types"/>
    <ds:schemaRef ds:uri="86144f90-c7b6-48d0-aae5-f5e9e48cc3df"/>
    <ds:schemaRef ds:uri="http://purl.org/dc/elements/1.1/"/>
    <ds:schemaRef ds:uri="http://schemas.microsoft.com/office/infopath/2007/PartnerControls"/>
    <ds:schemaRef ds:uri="http://schemas.openxmlformats.org/package/2006/metadata/core-properties"/>
    <ds:schemaRef ds:uri="0f0ae0ff-29c4-4766-b250-c1a9bee8d43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1893</TotalTime>
  <Words>1429</Words>
  <Application>Microsoft Office PowerPoint</Application>
  <PresentationFormat>On-screen Show (4:3)</PresentationFormat>
  <Paragraphs>276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1</cp:revision>
  <dcterms:created xsi:type="dcterms:W3CDTF">2018-03-17T10:08:43Z</dcterms:created>
  <dcterms:modified xsi:type="dcterms:W3CDTF">2019-03-23T17:28:59Z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4096">
    <vt:lpwstr>94</vt:lpwstr>
  </property>
</Properties>
</file>